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54"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6419EB-573C-44C0-AAE2-8B3D3B188758}" type="doc">
      <dgm:prSet loTypeId="urn:microsoft.com/office/officeart/2005/8/layout/orgChart1" loCatId="hierarchy" qsTypeId="urn:microsoft.com/office/officeart/2005/8/quickstyle/simple1" qsCatId="simple" csTypeId="urn:microsoft.com/office/officeart/2005/8/colors/accent1_2" csCatId="accent1"/>
      <dgm:spPr/>
    </dgm:pt>
    <dgm:pt modelId="{23461E91-EDCD-43D5-AA78-4A569596F7DC}">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وهو تقسيم من </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حيث الشكل المعماري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C43803A2-C70C-48E5-BD88-1146BDC46B5E}" type="parTrans" cxnId="{9EEE8346-13F9-4BB2-9757-F5AD03D54D3C}">
      <dgm:prSet/>
      <dgm:spPr/>
    </dgm:pt>
    <dgm:pt modelId="{1CC50AC4-5DAA-4E69-B9FA-CE2DA53C7E06}" type="sibTrans" cxnId="{9EEE8346-13F9-4BB2-9757-F5AD03D54D3C}">
      <dgm:prSet/>
      <dgm:spPr/>
    </dgm:pt>
    <dgm:pt modelId="{43C43EC8-6373-485F-A996-CB680EC386CA}">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تخطيطات غير تقليدية </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غير متكررة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BF3A37C4-B818-484A-B1EA-77141F52ABD7}" type="parTrans" cxnId="{DA957E74-A007-48C8-A94D-45E84770C0EF}">
      <dgm:prSet/>
      <dgm:spPr/>
    </dgm:pt>
    <dgm:pt modelId="{0AF5DC81-0F1F-41A3-A058-8873F2B56DE2}" type="sibTrans" cxnId="{DA957E74-A007-48C8-A94D-45E84770C0EF}">
      <dgm:prSet/>
      <dgm:spPr/>
    </dgm:pt>
    <dgm:pt modelId="{C64BEDF5-887D-4B20-B595-9459BABDBEC7}">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تخطيطات غير تقليدية </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متكررة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28742CF5-BEF1-4B29-9F2F-844C97538329}" type="parTrans" cxnId="{CE5BAA8B-EC38-4038-AF23-D704C31E2707}">
      <dgm:prSet/>
      <dgm:spPr/>
    </dgm:pt>
    <dgm:pt modelId="{D41E0E46-32A9-4CAE-9C8A-096505D5BC60}" type="sibTrans" cxnId="{CE5BAA8B-EC38-4038-AF23-D704C31E2707}">
      <dgm:prSet/>
      <dgm:spPr/>
    </dgm:pt>
    <dgm:pt modelId="{0FEAAC95-4A34-41A0-B1F0-5C9B19F9DB00}">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تخطيطات تقليدية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7573002F-D74B-45C8-BDD1-E7A805DA0088}" type="parTrans" cxnId="{9D011DF5-8957-4E2E-B948-A607A4BAB9EB}">
      <dgm:prSet/>
      <dgm:spPr/>
    </dgm:pt>
    <dgm:pt modelId="{C0A8C281-5FC1-464F-B645-08728F25CEF0}" type="sibTrans" cxnId="{9D011DF5-8957-4E2E-B948-A607A4BAB9EB}">
      <dgm:prSet/>
      <dgm:spPr/>
    </dgm:pt>
    <dgm:pt modelId="{B16AEFAA-E582-4423-9ADA-41A2CEAB3B78}" type="pres">
      <dgm:prSet presAssocID="{7D6419EB-573C-44C0-AAE2-8B3D3B188758}" presName="hierChild1" presStyleCnt="0">
        <dgm:presLayoutVars>
          <dgm:orgChart val="1"/>
          <dgm:chPref val="1"/>
          <dgm:dir/>
          <dgm:animOne val="branch"/>
          <dgm:animLvl val="lvl"/>
          <dgm:resizeHandles/>
        </dgm:presLayoutVars>
      </dgm:prSet>
      <dgm:spPr/>
    </dgm:pt>
    <dgm:pt modelId="{7AD9A17F-F823-4F04-818B-9F45EC9EDBD1}" type="pres">
      <dgm:prSet presAssocID="{23461E91-EDCD-43D5-AA78-4A569596F7DC}" presName="hierRoot1" presStyleCnt="0">
        <dgm:presLayoutVars>
          <dgm:hierBranch/>
        </dgm:presLayoutVars>
      </dgm:prSet>
      <dgm:spPr/>
    </dgm:pt>
    <dgm:pt modelId="{5FBABF99-0392-4A8B-9D02-21A6C8EF197C}" type="pres">
      <dgm:prSet presAssocID="{23461E91-EDCD-43D5-AA78-4A569596F7DC}" presName="rootComposite1" presStyleCnt="0"/>
      <dgm:spPr/>
    </dgm:pt>
    <dgm:pt modelId="{FF5BE49B-BFED-4B84-8D9D-28AB5BDDED64}" type="pres">
      <dgm:prSet presAssocID="{23461E91-EDCD-43D5-AA78-4A569596F7DC}" presName="rootText1" presStyleLbl="node0" presStyleIdx="0" presStyleCnt="1">
        <dgm:presLayoutVars>
          <dgm:chPref val="3"/>
        </dgm:presLayoutVars>
      </dgm:prSet>
      <dgm:spPr/>
      <dgm:t>
        <a:bodyPr/>
        <a:lstStyle/>
        <a:p>
          <a:endParaRPr lang="en-US"/>
        </a:p>
      </dgm:t>
    </dgm:pt>
    <dgm:pt modelId="{D0F039F6-6991-4C42-8569-9A0139642DC0}" type="pres">
      <dgm:prSet presAssocID="{23461E91-EDCD-43D5-AA78-4A569596F7DC}" presName="rootConnector1" presStyleLbl="node1" presStyleIdx="0" presStyleCnt="0"/>
      <dgm:spPr/>
      <dgm:t>
        <a:bodyPr/>
        <a:lstStyle/>
        <a:p>
          <a:endParaRPr lang="en-US"/>
        </a:p>
      </dgm:t>
    </dgm:pt>
    <dgm:pt modelId="{24563396-0F32-44B5-AE07-7B331F75A1DB}" type="pres">
      <dgm:prSet presAssocID="{23461E91-EDCD-43D5-AA78-4A569596F7DC}" presName="hierChild2" presStyleCnt="0"/>
      <dgm:spPr/>
    </dgm:pt>
    <dgm:pt modelId="{795ED833-AF29-4EC1-BA72-F3C977AF7739}" type="pres">
      <dgm:prSet presAssocID="{BF3A37C4-B818-484A-B1EA-77141F52ABD7}" presName="Name35" presStyleLbl="parChTrans1D2" presStyleIdx="0" presStyleCnt="3"/>
      <dgm:spPr/>
    </dgm:pt>
    <dgm:pt modelId="{018F1DEF-1452-4AAB-874C-BD100D64A2A1}" type="pres">
      <dgm:prSet presAssocID="{43C43EC8-6373-485F-A996-CB680EC386CA}" presName="hierRoot2" presStyleCnt="0">
        <dgm:presLayoutVars>
          <dgm:hierBranch/>
        </dgm:presLayoutVars>
      </dgm:prSet>
      <dgm:spPr/>
    </dgm:pt>
    <dgm:pt modelId="{9E6E2ACA-A334-46B6-9D2B-D362CAA5D5AB}" type="pres">
      <dgm:prSet presAssocID="{43C43EC8-6373-485F-A996-CB680EC386CA}" presName="rootComposite" presStyleCnt="0"/>
      <dgm:spPr/>
    </dgm:pt>
    <dgm:pt modelId="{F97C287F-778F-4865-9164-7A6CE1D269FD}" type="pres">
      <dgm:prSet presAssocID="{43C43EC8-6373-485F-A996-CB680EC386CA}" presName="rootText" presStyleLbl="node2" presStyleIdx="0" presStyleCnt="3">
        <dgm:presLayoutVars>
          <dgm:chPref val="3"/>
        </dgm:presLayoutVars>
      </dgm:prSet>
      <dgm:spPr/>
      <dgm:t>
        <a:bodyPr/>
        <a:lstStyle/>
        <a:p>
          <a:endParaRPr lang="en-US"/>
        </a:p>
      </dgm:t>
    </dgm:pt>
    <dgm:pt modelId="{A8269EED-F123-423A-A79D-53722A697F61}" type="pres">
      <dgm:prSet presAssocID="{43C43EC8-6373-485F-A996-CB680EC386CA}" presName="rootConnector" presStyleLbl="node2" presStyleIdx="0" presStyleCnt="3"/>
      <dgm:spPr/>
      <dgm:t>
        <a:bodyPr/>
        <a:lstStyle/>
        <a:p>
          <a:endParaRPr lang="en-US"/>
        </a:p>
      </dgm:t>
    </dgm:pt>
    <dgm:pt modelId="{F00E5D55-8A05-4C7E-B115-87188BE0D53E}" type="pres">
      <dgm:prSet presAssocID="{43C43EC8-6373-485F-A996-CB680EC386CA}" presName="hierChild4" presStyleCnt="0"/>
      <dgm:spPr/>
    </dgm:pt>
    <dgm:pt modelId="{41601361-CCE9-4694-B4A5-1CF3EDA55187}" type="pres">
      <dgm:prSet presAssocID="{43C43EC8-6373-485F-A996-CB680EC386CA}" presName="hierChild5" presStyleCnt="0"/>
      <dgm:spPr/>
    </dgm:pt>
    <dgm:pt modelId="{E6D592B3-4B50-43D1-ACCB-7484126A258F}" type="pres">
      <dgm:prSet presAssocID="{28742CF5-BEF1-4B29-9F2F-844C97538329}" presName="Name35" presStyleLbl="parChTrans1D2" presStyleIdx="1" presStyleCnt="3"/>
      <dgm:spPr/>
    </dgm:pt>
    <dgm:pt modelId="{028B7A62-6CE3-4A71-BD56-777DA71FCA93}" type="pres">
      <dgm:prSet presAssocID="{C64BEDF5-887D-4B20-B595-9459BABDBEC7}" presName="hierRoot2" presStyleCnt="0">
        <dgm:presLayoutVars>
          <dgm:hierBranch/>
        </dgm:presLayoutVars>
      </dgm:prSet>
      <dgm:spPr/>
    </dgm:pt>
    <dgm:pt modelId="{B893EDAF-193A-469C-B818-43A7B07D09B3}" type="pres">
      <dgm:prSet presAssocID="{C64BEDF5-887D-4B20-B595-9459BABDBEC7}" presName="rootComposite" presStyleCnt="0"/>
      <dgm:spPr/>
    </dgm:pt>
    <dgm:pt modelId="{E84232B3-0D0E-4AED-A550-34BC695A9386}" type="pres">
      <dgm:prSet presAssocID="{C64BEDF5-887D-4B20-B595-9459BABDBEC7}" presName="rootText" presStyleLbl="node2" presStyleIdx="1" presStyleCnt="3">
        <dgm:presLayoutVars>
          <dgm:chPref val="3"/>
        </dgm:presLayoutVars>
      </dgm:prSet>
      <dgm:spPr/>
      <dgm:t>
        <a:bodyPr/>
        <a:lstStyle/>
        <a:p>
          <a:endParaRPr lang="en-US"/>
        </a:p>
      </dgm:t>
    </dgm:pt>
    <dgm:pt modelId="{CA56A326-6562-4F70-86A0-9AD124825762}" type="pres">
      <dgm:prSet presAssocID="{C64BEDF5-887D-4B20-B595-9459BABDBEC7}" presName="rootConnector" presStyleLbl="node2" presStyleIdx="1" presStyleCnt="3"/>
      <dgm:spPr/>
      <dgm:t>
        <a:bodyPr/>
        <a:lstStyle/>
        <a:p>
          <a:endParaRPr lang="en-US"/>
        </a:p>
      </dgm:t>
    </dgm:pt>
    <dgm:pt modelId="{6E4CF7B4-A4D0-4801-9F8C-D82EB541484E}" type="pres">
      <dgm:prSet presAssocID="{C64BEDF5-887D-4B20-B595-9459BABDBEC7}" presName="hierChild4" presStyleCnt="0"/>
      <dgm:spPr/>
    </dgm:pt>
    <dgm:pt modelId="{B07D03DC-5D73-481D-AD3D-143B5136CCB0}" type="pres">
      <dgm:prSet presAssocID="{C64BEDF5-887D-4B20-B595-9459BABDBEC7}" presName="hierChild5" presStyleCnt="0"/>
      <dgm:spPr/>
    </dgm:pt>
    <dgm:pt modelId="{DDC8FFFF-C8D4-401C-9873-A471F631835B}" type="pres">
      <dgm:prSet presAssocID="{7573002F-D74B-45C8-BDD1-E7A805DA0088}" presName="Name35" presStyleLbl="parChTrans1D2" presStyleIdx="2" presStyleCnt="3"/>
      <dgm:spPr/>
    </dgm:pt>
    <dgm:pt modelId="{7C5F11D2-CE9E-4C1F-97E0-96613193961A}" type="pres">
      <dgm:prSet presAssocID="{0FEAAC95-4A34-41A0-B1F0-5C9B19F9DB00}" presName="hierRoot2" presStyleCnt="0">
        <dgm:presLayoutVars>
          <dgm:hierBranch/>
        </dgm:presLayoutVars>
      </dgm:prSet>
      <dgm:spPr/>
    </dgm:pt>
    <dgm:pt modelId="{B37A50D1-89BC-4B2D-B374-65A89C263FB4}" type="pres">
      <dgm:prSet presAssocID="{0FEAAC95-4A34-41A0-B1F0-5C9B19F9DB00}" presName="rootComposite" presStyleCnt="0"/>
      <dgm:spPr/>
    </dgm:pt>
    <dgm:pt modelId="{5ABE9FB3-2583-448C-BE90-669871E4A8C9}" type="pres">
      <dgm:prSet presAssocID="{0FEAAC95-4A34-41A0-B1F0-5C9B19F9DB00}" presName="rootText" presStyleLbl="node2" presStyleIdx="2" presStyleCnt="3">
        <dgm:presLayoutVars>
          <dgm:chPref val="3"/>
        </dgm:presLayoutVars>
      </dgm:prSet>
      <dgm:spPr/>
      <dgm:t>
        <a:bodyPr/>
        <a:lstStyle/>
        <a:p>
          <a:endParaRPr lang="en-US"/>
        </a:p>
      </dgm:t>
    </dgm:pt>
    <dgm:pt modelId="{0D420A52-5372-4793-A935-59859BF7365D}" type="pres">
      <dgm:prSet presAssocID="{0FEAAC95-4A34-41A0-B1F0-5C9B19F9DB00}" presName="rootConnector" presStyleLbl="node2" presStyleIdx="2" presStyleCnt="3"/>
      <dgm:spPr/>
      <dgm:t>
        <a:bodyPr/>
        <a:lstStyle/>
        <a:p>
          <a:endParaRPr lang="en-US"/>
        </a:p>
      </dgm:t>
    </dgm:pt>
    <dgm:pt modelId="{13B990D2-574D-451C-AFEE-845B552F5D23}" type="pres">
      <dgm:prSet presAssocID="{0FEAAC95-4A34-41A0-B1F0-5C9B19F9DB00}" presName="hierChild4" presStyleCnt="0"/>
      <dgm:spPr/>
    </dgm:pt>
    <dgm:pt modelId="{81A551E9-CD74-4835-874C-4E8AF94BD257}" type="pres">
      <dgm:prSet presAssocID="{0FEAAC95-4A34-41A0-B1F0-5C9B19F9DB00}" presName="hierChild5" presStyleCnt="0"/>
      <dgm:spPr/>
    </dgm:pt>
    <dgm:pt modelId="{677AA3BD-AABC-4C7B-8E88-DF6E8D19BF88}" type="pres">
      <dgm:prSet presAssocID="{23461E91-EDCD-43D5-AA78-4A569596F7DC}" presName="hierChild3" presStyleCnt="0"/>
      <dgm:spPr/>
    </dgm:pt>
  </dgm:ptLst>
  <dgm:cxnLst>
    <dgm:cxn modelId="{A5270FF9-D300-4C14-BBF0-5D4E396B3757}" type="presOf" srcId="{43C43EC8-6373-485F-A996-CB680EC386CA}" destId="{A8269EED-F123-423A-A79D-53722A697F61}" srcOrd="1" destOrd="0" presId="urn:microsoft.com/office/officeart/2005/8/layout/orgChart1"/>
    <dgm:cxn modelId="{B6DD99EB-2B98-4490-B713-F0D1AEFB8D51}" type="presOf" srcId="{43C43EC8-6373-485F-A996-CB680EC386CA}" destId="{F97C287F-778F-4865-9164-7A6CE1D269FD}" srcOrd="0" destOrd="0" presId="urn:microsoft.com/office/officeart/2005/8/layout/orgChart1"/>
    <dgm:cxn modelId="{2125801F-7BBB-4D1E-A56F-CD04B7E93B2F}" type="presOf" srcId="{23461E91-EDCD-43D5-AA78-4A569596F7DC}" destId="{FF5BE49B-BFED-4B84-8D9D-28AB5BDDED64}" srcOrd="0" destOrd="0" presId="urn:microsoft.com/office/officeart/2005/8/layout/orgChart1"/>
    <dgm:cxn modelId="{E5A4B982-D791-4440-A576-C636A8DD51D4}" type="presOf" srcId="{C64BEDF5-887D-4B20-B595-9459BABDBEC7}" destId="{CA56A326-6562-4F70-86A0-9AD124825762}" srcOrd="1" destOrd="0" presId="urn:microsoft.com/office/officeart/2005/8/layout/orgChart1"/>
    <dgm:cxn modelId="{DA957E74-A007-48C8-A94D-45E84770C0EF}" srcId="{23461E91-EDCD-43D5-AA78-4A569596F7DC}" destId="{43C43EC8-6373-485F-A996-CB680EC386CA}" srcOrd="0" destOrd="0" parTransId="{BF3A37C4-B818-484A-B1EA-77141F52ABD7}" sibTransId="{0AF5DC81-0F1F-41A3-A058-8873F2B56DE2}"/>
    <dgm:cxn modelId="{EE60EBBF-B3C9-433B-B13F-257BB021196D}" type="presOf" srcId="{23461E91-EDCD-43D5-AA78-4A569596F7DC}" destId="{D0F039F6-6991-4C42-8569-9A0139642DC0}" srcOrd="1" destOrd="0" presId="urn:microsoft.com/office/officeart/2005/8/layout/orgChart1"/>
    <dgm:cxn modelId="{9D011DF5-8957-4E2E-B948-A607A4BAB9EB}" srcId="{23461E91-EDCD-43D5-AA78-4A569596F7DC}" destId="{0FEAAC95-4A34-41A0-B1F0-5C9B19F9DB00}" srcOrd="2" destOrd="0" parTransId="{7573002F-D74B-45C8-BDD1-E7A805DA0088}" sibTransId="{C0A8C281-5FC1-464F-B645-08728F25CEF0}"/>
    <dgm:cxn modelId="{20502EFE-D3CE-4B96-932D-262F8DE301C9}" type="presOf" srcId="{28742CF5-BEF1-4B29-9F2F-844C97538329}" destId="{E6D592B3-4B50-43D1-ACCB-7484126A258F}" srcOrd="0" destOrd="0" presId="urn:microsoft.com/office/officeart/2005/8/layout/orgChart1"/>
    <dgm:cxn modelId="{9EEE8346-13F9-4BB2-9757-F5AD03D54D3C}" srcId="{7D6419EB-573C-44C0-AAE2-8B3D3B188758}" destId="{23461E91-EDCD-43D5-AA78-4A569596F7DC}" srcOrd="0" destOrd="0" parTransId="{C43803A2-C70C-48E5-BD88-1146BDC46B5E}" sibTransId="{1CC50AC4-5DAA-4E69-B9FA-CE2DA53C7E06}"/>
    <dgm:cxn modelId="{EC1FA47F-545C-47C3-91A0-6A2C44440C84}" type="presOf" srcId="{7D6419EB-573C-44C0-AAE2-8B3D3B188758}" destId="{B16AEFAA-E582-4423-9ADA-41A2CEAB3B78}" srcOrd="0" destOrd="0" presId="urn:microsoft.com/office/officeart/2005/8/layout/orgChart1"/>
    <dgm:cxn modelId="{95893B2E-D0CF-4FF1-8E29-43E27EB0BCAE}" type="presOf" srcId="{BF3A37C4-B818-484A-B1EA-77141F52ABD7}" destId="{795ED833-AF29-4EC1-BA72-F3C977AF7739}" srcOrd="0" destOrd="0" presId="urn:microsoft.com/office/officeart/2005/8/layout/orgChart1"/>
    <dgm:cxn modelId="{CE5BAA8B-EC38-4038-AF23-D704C31E2707}" srcId="{23461E91-EDCD-43D5-AA78-4A569596F7DC}" destId="{C64BEDF5-887D-4B20-B595-9459BABDBEC7}" srcOrd="1" destOrd="0" parTransId="{28742CF5-BEF1-4B29-9F2F-844C97538329}" sibTransId="{D41E0E46-32A9-4CAE-9C8A-096505D5BC60}"/>
    <dgm:cxn modelId="{C75DF083-124D-4861-8755-6853094E899E}" type="presOf" srcId="{C64BEDF5-887D-4B20-B595-9459BABDBEC7}" destId="{E84232B3-0D0E-4AED-A550-34BC695A9386}" srcOrd="0" destOrd="0" presId="urn:microsoft.com/office/officeart/2005/8/layout/orgChart1"/>
    <dgm:cxn modelId="{6B5A62A3-7DD1-4DB8-ABCD-13D0F78A913D}" type="presOf" srcId="{0FEAAC95-4A34-41A0-B1F0-5C9B19F9DB00}" destId="{0D420A52-5372-4793-A935-59859BF7365D}" srcOrd="1" destOrd="0" presId="urn:microsoft.com/office/officeart/2005/8/layout/orgChart1"/>
    <dgm:cxn modelId="{36E80FD7-F7BF-411B-92EB-18E84AC49B51}" type="presOf" srcId="{0FEAAC95-4A34-41A0-B1F0-5C9B19F9DB00}" destId="{5ABE9FB3-2583-448C-BE90-669871E4A8C9}" srcOrd="0" destOrd="0" presId="urn:microsoft.com/office/officeart/2005/8/layout/orgChart1"/>
    <dgm:cxn modelId="{A7C21728-4988-4B1A-94BC-804492B9D648}" type="presOf" srcId="{7573002F-D74B-45C8-BDD1-E7A805DA0088}" destId="{DDC8FFFF-C8D4-401C-9873-A471F631835B}" srcOrd="0" destOrd="0" presId="urn:microsoft.com/office/officeart/2005/8/layout/orgChart1"/>
    <dgm:cxn modelId="{08CDCD90-C1D5-4F76-8CD1-C44C3D3858A3}" type="presParOf" srcId="{B16AEFAA-E582-4423-9ADA-41A2CEAB3B78}" destId="{7AD9A17F-F823-4F04-818B-9F45EC9EDBD1}" srcOrd="0" destOrd="0" presId="urn:microsoft.com/office/officeart/2005/8/layout/orgChart1"/>
    <dgm:cxn modelId="{4AB5C8AC-5D39-4BAD-A6F9-A2C4C623C1F9}" type="presParOf" srcId="{7AD9A17F-F823-4F04-818B-9F45EC9EDBD1}" destId="{5FBABF99-0392-4A8B-9D02-21A6C8EF197C}" srcOrd="0" destOrd="0" presId="urn:microsoft.com/office/officeart/2005/8/layout/orgChart1"/>
    <dgm:cxn modelId="{43B0892B-8A8C-4675-B96E-86745F1B5CD6}" type="presParOf" srcId="{5FBABF99-0392-4A8B-9D02-21A6C8EF197C}" destId="{FF5BE49B-BFED-4B84-8D9D-28AB5BDDED64}" srcOrd="0" destOrd="0" presId="urn:microsoft.com/office/officeart/2005/8/layout/orgChart1"/>
    <dgm:cxn modelId="{14ADEC58-28CA-4274-BAD7-DED189BE11C1}" type="presParOf" srcId="{5FBABF99-0392-4A8B-9D02-21A6C8EF197C}" destId="{D0F039F6-6991-4C42-8569-9A0139642DC0}" srcOrd="1" destOrd="0" presId="urn:microsoft.com/office/officeart/2005/8/layout/orgChart1"/>
    <dgm:cxn modelId="{05A49DC0-AEF2-4489-AD89-59A385C37AE0}" type="presParOf" srcId="{7AD9A17F-F823-4F04-818B-9F45EC9EDBD1}" destId="{24563396-0F32-44B5-AE07-7B331F75A1DB}" srcOrd="1" destOrd="0" presId="urn:microsoft.com/office/officeart/2005/8/layout/orgChart1"/>
    <dgm:cxn modelId="{02CD4BAE-BBF9-4A35-A268-10ED59E2B265}" type="presParOf" srcId="{24563396-0F32-44B5-AE07-7B331F75A1DB}" destId="{795ED833-AF29-4EC1-BA72-F3C977AF7739}" srcOrd="0" destOrd="0" presId="urn:microsoft.com/office/officeart/2005/8/layout/orgChart1"/>
    <dgm:cxn modelId="{9BB5DE03-6F1E-41B8-A21A-3FD1FB0E7E55}" type="presParOf" srcId="{24563396-0F32-44B5-AE07-7B331F75A1DB}" destId="{018F1DEF-1452-4AAB-874C-BD100D64A2A1}" srcOrd="1" destOrd="0" presId="urn:microsoft.com/office/officeart/2005/8/layout/orgChart1"/>
    <dgm:cxn modelId="{8478D87C-0C0E-4855-9BDC-A59B0E95C515}" type="presParOf" srcId="{018F1DEF-1452-4AAB-874C-BD100D64A2A1}" destId="{9E6E2ACA-A334-46B6-9D2B-D362CAA5D5AB}" srcOrd="0" destOrd="0" presId="urn:microsoft.com/office/officeart/2005/8/layout/orgChart1"/>
    <dgm:cxn modelId="{E4662936-9136-4AE3-AD77-DA5D225192FE}" type="presParOf" srcId="{9E6E2ACA-A334-46B6-9D2B-D362CAA5D5AB}" destId="{F97C287F-778F-4865-9164-7A6CE1D269FD}" srcOrd="0" destOrd="0" presId="urn:microsoft.com/office/officeart/2005/8/layout/orgChart1"/>
    <dgm:cxn modelId="{55933296-CA92-4FA4-8256-8541C8949FE1}" type="presParOf" srcId="{9E6E2ACA-A334-46B6-9D2B-D362CAA5D5AB}" destId="{A8269EED-F123-423A-A79D-53722A697F61}" srcOrd="1" destOrd="0" presId="urn:microsoft.com/office/officeart/2005/8/layout/orgChart1"/>
    <dgm:cxn modelId="{E6D5D753-6CAA-4347-9B22-9300D1F78962}" type="presParOf" srcId="{018F1DEF-1452-4AAB-874C-BD100D64A2A1}" destId="{F00E5D55-8A05-4C7E-B115-87188BE0D53E}" srcOrd="1" destOrd="0" presId="urn:microsoft.com/office/officeart/2005/8/layout/orgChart1"/>
    <dgm:cxn modelId="{A11A0A20-A9C6-45F8-8018-D8B8FA779A1B}" type="presParOf" srcId="{018F1DEF-1452-4AAB-874C-BD100D64A2A1}" destId="{41601361-CCE9-4694-B4A5-1CF3EDA55187}" srcOrd="2" destOrd="0" presId="urn:microsoft.com/office/officeart/2005/8/layout/orgChart1"/>
    <dgm:cxn modelId="{F6EFC5D3-4315-49DF-9A56-37884BD667CC}" type="presParOf" srcId="{24563396-0F32-44B5-AE07-7B331F75A1DB}" destId="{E6D592B3-4B50-43D1-ACCB-7484126A258F}" srcOrd="2" destOrd="0" presId="urn:microsoft.com/office/officeart/2005/8/layout/orgChart1"/>
    <dgm:cxn modelId="{0D6110FB-5FA3-4F48-8B58-F1C63E971588}" type="presParOf" srcId="{24563396-0F32-44B5-AE07-7B331F75A1DB}" destId="{028B7A62-6CE3-4A71-BD56-777DA71FCA93}" srcOrd="3" destOrd="0" presId="urn:microsoft.com/office/officeart/2005/8/layout/orgChart1"/>
    <dgm:cxn modelId="{29E31658-D124-4C91-BB1E-1EC043C5CA63}" type="presParOf" srcId="{028B7A62-6CE3-4A71-BD56-777DA71FCA93}" destId="{B893EDAF-193A-469C-B818-43A7B07D09B3}" srcOrd="0" destOrd="0" presId="urn:microsoft.com/office/officeart/2005/8/layout/orgChart1"/>
    <dgm:cxn modelId="{A8AEF224-B437-4FFF-BEDB-44F99FFDB89D}" type="presParOf" srcId="{B893EDAF-193A-469C-B818-43A7B07D09B3}" destId="{E84232B3-0D0E-4AED-A550-34BC695A9386}" srcOrd="0" destOrd="0" presId="urn:microsoft.com/office/officeart/2005/8/layout/orgChart1"/>
    <dgm:cxn modelId="{2B9C3382-1B25-4EA1-BEC4-969D679B16DC}" type="presParOf" srcId="{B893EDAF-193A-469C-B818-43A7B07D09B3}" destId="{CA56A326-6562-4F70-86A0-9AD124825762}" srcOrd="1" destOrd="0" presId="urn:microsoft.com/office/officeart/2005/8/layout/orgChart1"/>
    <dgm:cxn modelId="{D0C8FD01-2B03-4F40-B95F-CFCD10665A90}" type="presParOf" srcId="{028B7A62-6CE3-4A71-BD56-777DA71FCA93}" destId="{6E4CF7B4-A4D0-4801-9F8C-D82EB541484E}" srcOrd="1" destOrd="0" presId="urn:microsoft.com/office/officeart/2005/8/layout/orgChart1"/>
    <dgm:cxn modelId="{E55949CF-FB01-40E0-AC26-978F202EA419}" type="presParOf" srcId="{028B7A62-6CE3-4A71-BD56-777DA71FCA93}" destId="{B07D03DC-5D73-481D-AD3D-143B5136CCB0}" srcOrd="2" destOrd="0" presId="urn:microsoft.com/office/officeart/2005/8/layout/orgChart1"/>
    <dgm:cxn modelId="{4E5B5B9C-4119-4BF6-8B4A-0E5A1BCFA853}" type="presParOf" srcId="{24563396-0F32-44B5-AE07-7B331F75A1DB}" destId="{DDC8FFFF-C8D4-401C-9873-A471F631835B}" srcOrd="4" destOrd="0" presId="urn:microsoft.com/office/officeart/2005/8/layout/orgChart1"/>
    <dgm:cxn modelId="{3928D5E6-B3C5-4D49-9A00-09A3B2883089}" type="presParOf" srcId="{24563396-0F32-44B5-AE07-7B331F75A1DB}" destId="{7C5F11D2-CE9E-4C1F-97E0-96613193961A}" srcOrd="5" destOrd="0" presId="urn:microsoft.com/office/officeart/2005/8/layout/orgChart1"/>
    <dgm:cxn modelId="{458E27B6-2458-413F-90D7-295DE85DFAF6}" type="presParOf" srcId="{7C5F11D2-CE9E-4C1F-97E0-96613193961A}" destId="{B37A50D1-89BC-4B2D-B374-65A89C263FB4}" srcOrd="0" destOrd="0" presId="urn:microsoft.com/office/officeart/2005/8/layout/orgChart1"/>
    <dgm:cxn modelId="{75D0786F-18D2-4EF7-AB1C-C0106775DC90}" type="presParOf" srcId="{B37A50D1-89BC-4B2D-B374-65A89C263FB4}" destId="{5ABE9FB3-2583-448C-BE90-669871E4A8C9}" srcOrd="0" destOrd="0" presId="urn:microsoft.com/office/officeart/2005/8/layout/orgChart1"/>
    <dgm:cxn modelId="{B3E68756-16B4-4F30-A599-BD4DF1736C50}" type="presParOf" srcId="{B37A50D1-89BC-4B2D-B374-65A89C263FB4}" destId="{0D420A52-5372-4793-A935-59859BF7365D}" srcOrd="1" destOrd="0" presId="urn:microsoft.com/office/officeart/2005/8/layout/orgChart1"/>
    <dgm:cxn modelId="{83567A6A-2C34-45A0-B7AD-BB8C3575C5E3}" type="presParOf" srcId="{7C5F11D2-CE9E-4C1F-97E0-96613193961A}" destId="{13B990D2-574D-451C-AFEE-845B552F5D23}" srcOrd="1" destOrd="0" presId="urn:microsoft.com/office/officeart/2005/8/layout/orgChart1"/>
    <dgm:cxn modelId="{9650796B-E01A-4E98-A701-9D422980FD5A}" type="presParOf" srcId="{7C5F11D2-CE9E-4C1F-97E0-96613193961A}" destId="{81A551E9-CD74-4835-874C-4E8AF94BD257}" srcOrd="2" destOrd="0" presId="urn:microsoft.com/office/officeart/2005/8/layout/orgChart1"/>
    <dgm:cxn modelId="{1ED8A2EE-D69D-41A9-A83D-FB8AEECDC417}" type="presParOf" srcId="{7AD9A17F-F823-4F04-818B-9F45EC9EDBD1}" destId="{677AA3BD-AABC-4C7B-8E88-DF6E8D19BF8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75C715-A541-4965-AB27-505D998A4356}" type="doc">
      <dgm:prSet loTypeId="urn:microsoft.com/office/officeart/2005/8/layout/orgChart1" loCatId="hierarchy" qsTypeId="urn:microsoft.com/office/officeart/2005/8/quickstyle/simple1" qsCatId="simple" csTypeId="urn:microsoft.com/office/officeart/2005/8/colors/accent1_2" csCatId="accent1"/>
      <dgm:spPr/>
    </dgm:pt>
    <dgm:pt modelId="{4B5EF02B-F9E0-48CF-BF7F-76A828F19015}">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انواع التخطيطات </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المعمارية للكنائس</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18AFB745-D783-4DB6-8C65-057C1359270F}" type="parTrans" cxnId="{0CF68888-FD78-452F-B33D-0E8DC8ADBC83}">
      <dgm:prSet/>
      <dgm:spPr/>
    </dgm:pt>
    <dgm:pt modelId="{E0A393BD-21F4-42F4-8E6D-41C88DD08E85}" type="sibTrans" cxnId="{0CF68888-FD78-452F-B33D-0E8DC8ADBC83}">
      <dgm:prSet/>
      <dgm:spPr/>
    </dgm:pt>
    <dgm:pt modelId="{96853EB8-96E5-43FC-A573-F240125A014E}">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تخطيط قبطي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5D186AD0-B337-4F54-8263-4686D0608DED}" type="parTrans" cxnId="{9CAA4F42-664C-4760-B9E5-3416A9C6A012}">
      <dgm:prSet/>
      <dgm:spPr/>
    </dgm:pt>
    <dgm:pt modelId="{744B2B48-C01E-441F-B786-7AA22E2B7E90}" type="sibTrans" cxnId="{9CAA4F42-664C-4760-B9E5-3416A9C6A012}">
      <dgm:prSet/>
      <dgm:spPr/>
    </dgm:pt>
    <dgm:pt modelId="{956D4800-327C-45F7-BDA0-48A4DDE26799}">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تخطيط بيزنطي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6091DEC3-39F3-4337-BCED-36F3CA0538B5}" type="parTrans" cxnId="{32B53D70-EE86-4EF3-98E9-6AEEF13DA26E}">
      <dgm:prSet/>
      <dgm:spPr/>
    </dgm:pt>
    <dgm:pt modelId="{5E179D0A-43AA-483A-A7DF-746B5BED2678}" type="sibTrans" cxnId="{32B53D70-EE86-4EF3-98E9-6AEEF13DA26E}">
      <dgm:prSet/>
      <dgm:spPr/>
    </dgm:pt>
    <dgm:pt modelId="{E8C47FB8-AB25-4ADE-BC61-F05791408750}">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تخطيط بازيليكي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416A9214-2D26-4FC4-9AD8-6404D5572DCE}" type="parTrans" cxnId="{8E981156-AA94-4771-8B23-3161CD739A5C}">
      <dgm:prSet/>
      <dgm:spPr/>
    </dgm:pt>
    <dgm:pt modelId="{2C8B8839-22A7-44F9-95CC-81D9D235C47A}" type="sibTrans" cxnId="{8E981156-AA94-4771-8B23-3161CD739A5C}">
      <dgm:prSet/>
      <dgm:spPr/>
    </dgm:pt>
    <dgm:pt modelId="{60ABF28C-6437-4984-B710-7FC6A269F6E6}" type="pres">
      <dgm:prSet presAssocID="{0175C715-A541-4965-AB27-505D998A4356}" presName="hierChild1" presStyleCnt="0">
        <dgm:presLayoutVars>
          <dgm:orgChart val="1"/>
          <dgm:chPref val="1"/>
          <dgm:dir/>
          <dgm:animOne val="branch"/>
          <dgm:animLvl val="lvl"/>
          <dgm:resizeHandles/>
        </dgm:presLayoutVars>
      </dgm:prSet>
      <dgm:spPr/>
    </dgm:pt>
    <dgm:pt modelId="{1CD71012-01CE-42C0-9C8B-E8E1E5A2E45E}" type="pres">
      <dgm:prSet presAssocID="{4B5EF02B-F9E0-48CF-BF7F-76A828F19015}" presName="hierRoot1" presStyleCnt="0">
        <dgm:presLayoutVars>
          <dgm:hierBranch/>
        </dgm:presLayoutVars>
      </dgm:prSet>
      <dgm:spPr/>
    </dgm:pt>
    <dgm:pt modelId="{1BD154CD-0D06-4CA9-853B-A4FC1BC332DA}" type="pres">
      <dgm:prSet presAssocID="{4B5EF02B-F9E0-48CF-BF7F-76A828F19015}" presName="rootComposite1" presStyleCnt="0"/>
      <dgm:spPr/>
    </dgm:pt>
    <dgm:pt modelId="{9633EDD4-3050-40BA-8A09-59E49DD224D6}" type="pres">
      <dgm:prSet presAssocID="{4B5EF02B-F9E0-48CF-BF7F-76A828F19015}" presName="rootText1" presStyleLbl="node0" presStyleIdx="0" presStyleCnt="1">
        <dgm:presLayoutVars>
          <dgm:chPref val="3"/>
        </dgm:presLayoutVars>
      </dgm:prSet>
      <dgm:spPr/>
      <dgm:t>
        <a:bodyPr/>
        <a:lstStyle/>
        <a:p>
          <a:endParaRPr lang="en-US"/>
        </a:p>
      </dgm:t>
    </dgm:pt>
    <dgm:pt modelId="{A6F924F8-6B03-44A0-BF8B-4DA43BF5404E}" type="pres">
      <dgm:prSet presAssocID="{4B5EF02B-F9E0-48CF-BF7F-76A828F19015}" presName="rootConnector1" presStyleLbl="node1" presStyleIdx="0" presStyleCnt="0"/>
      <dgm:spPr/>
      <dgm:t>
        <a:bodyPr/>
        <a:lstStyle/>
        <a:p>
          <a:endParaRPr lang="en-US"/>
        </a:p>
      </dgm:t>
    </dgm:pt>
    <dgm:pt modelId="{F4DA285C-F8B8-4999-AED7-AE238A2B7AE7}" type="pres">
      <dgm:prSet presAssocID="{4B5EF02B-F9E0-48CF-BF7F-76A828F19015}" presName="hierChild2" presStyleCnt="0"/>
      <dgm:spPr/>
    </dgm:pt>
    <dgm:pt modelId="{04408048-5158-4AC4-8931-7F194D378A16}" type="pres">
      <dgm:prSet presAssocID="{5D186AD0-B337-4F54-8263-4686D0608DED}" presName="Name35" presStyleLbl="parChTrans1D2" presStyleIdx="0" presStyleCnt="3"/>
      <dgm:spPr/>
    </dgm:pt>
    <dgm:pt modelId="{AB90196B-7579-4D09-9FB1-D0258C167A2C}" type="pres">
      <dgm:prSet presAssocID="{96853EB8-96E5-43FC-A573-F240125A014E}" presName="hierRoot2" presStyleCnt="0">
        <dgm:presLayoutVars>
          <dgm:hierBranch/>
        </dgm:presLayoutVars>
      </dgm:prSet>
      <dgm:spPr/>
    </dgm:pt>
    <dgm:pt modelId="{52627CEE-5F28-4682-97C8-1335C0F6E184}" type="pres">
      <dgm:prSet presAssocID="{96853EB8-96E5-43FC-A573-F240125A014E}" presName="rootComposite" presStyleCnt="0"/>
      <dgm:spPr/>
    </dgm:pt>
    <dgm:pt modelId="{4CDDD390-C9D0-4B16-9378-2D9CD2CC0DE0}" type="pres">
      <dgm:prSet presAssocID="{96853EB8-96E5-43FC-A573-F240125A014E}" presName="rootText" presStyleLbl="node2" presStyleIdx="0" presStyleCnt="3">
        <dgm:presLayoutVars>
          <dgm:chPref val="3"/>
        </dgm:presLayoutVars>
      </dgm:prSet>
      <dgm:spPr/>
      <dgm:t>
        <a:bodyPr/>
        <a:lstStyle/>
        <a:p>
          <a:endParaRPr lang="en-US"/>
        </a:p>
      </dgm:t>
    </dgm:pt>
    <dgm:pt modelId="{B60F6D32-E152-4EF5-A83B-AF95F23DF3B9}" type="pres">
      <dgm:prSet presAssocID="{96853EB8-96E5-43FC-A573-F240125A014E}" presName="rootConnector" presStyleLbl="node2" presStyleIdx="0" presStyleCnt="3"/>
      <dgm:spPr/>
      <dgm:t>
        <a:bodyPr/>
        <a:lstStyle/>
        <a:p>
          <a:endParaRPr lang="en-US"/>
        </a:p>
      </dgm:t>
    </dgm:pt>
    <dgm:pt modelId="{E312C906-E1D1-4022-87EF-2049CB350E91}" type="pres">
      <dgm:prSet presAssocID="{96853EB8-96E5-43FC-A573-F240125A014E}" presName="hierChild4" presStyleCnt="0"/>
      <dgm:spPr/>
    </dgm:pt>
    <dgm:pt modelId="{AFBF5C54-C3C1-4F03-B7B8-B961C4137E22}" type="pres">
      <dgm:prSet presAssocID="{96853EB8-96E5-43FC-A573-F240125A014E}" presName="hierChild5" presStyleCnt="0"/>
      <dgm:spPr/>
    </dgm:pt>
    <dgm:pt modelId="{86AA36C5-3023-46E8-A8DD-673E8644D4C2}" type="pres">
      <dgm:prSet presAssocID="{6091DEC3-39F3-4337-BCED-36F3CA0538B5}" presName="Name35" presStyleLbl="parChTrans1D2" presStyleIdx="1" presStyleCnt="3"/>
      <dgm:spPr/>
    </dgm:pt>
    <dgm:pt modelId="{40CF489C-1951-4AB3-9BF1-5DC6C425CE1B}" type="pres">
      <dgm:prSet presAssocID="{956D4800-327C-45F7-BDA0-48A4DDE26799}" presName="hierRoot2" presStyleCnt="0">
        <dgm:presLayoutVars>
          <dgm:hierBranch/>
        </dgm:presLayoutVars>
      </dgm:prSet>
      <dgm:spPr/>
    </dgm:pt>
    <dgm:pt modelId="{480D50DC-3113-4845-BCD4-06CC9F046132}" type="pres">
      <dgm:prSet presAssocID="{956D4800-327C-45F7-BDA0-48A4DDE26799}" presName="rootComposite" presStyleCnt="0"/>
      <dgm:spPr/>
    </dgm:pt>
    <dgm:pt modelId="{D13A8006-3AA5-4412-9B9D-D5E3BF1F87B7}" type="pres">
      <dgm:prSet presAssocID="{956D4800-327C-45F7-BDA0-48A4DDE26799}" presName="rootText" presStyleLbl="node2" presStyleIdx="1" presStyleCnt="3">
        <dgm:presLayoutVars>
          <dgm:chPref val="3"/>
        </dgm:presLayoutVars>
      </dgm:prSet>
      <dgm:spPr/>
      <dgm:t>
        <a:bodyPr/>
        <a:lstStyle/>
        <a:p>
          <a:endParaRPr lang="en-US"/>
        </a:p>
      </dgm:t>
    </dgm:pt>
    <dgm:pt modelId="{1FC92862-2C15-48F9-BB32-F7FFA8E7177A}" type="pres">
      <dgm:prSet presAssocID="{956D4800-327C-45F7-BDA0-48A4DDE26799}" presName="rootConnector" presStyleLbl="node2" presStyleIdx="1" presStyleCnt="3"/>
      <dgm:spPr/>
      <dgm:t>
        <a:bodyPr/>
        <a:lstStyle/>
        <a:p>
          <a:endParaRPr lang="en-US"/>
        </a:p>
      </dgm:t>
    </dgm:pt>
    <dgm:pt modelId="{8B8C739B-D8B6-4A13-A574-8A3E759E7C1D}" type="pres">
      <dgm:prSet presAssocID="{956D4800-327C-45F7-BDA0-48A4DDE26799}" presName="hierChild4" presStyleCnt="0"/>
      <dgm:spPr/>
    </dgm:pt>
    <dgm:pt modelId="{545041F7-5D5D-43A5-86BE-876F4C454595}" type="pres">
      <dgm:prSet presAssocID="{956D4800-327C-45F7-BDA0-48A4DDE26799}" presName="hierChild5" presStyleCnt="0"/>
      <dgm:spPr/>
    </dgm:pt>
    <dgm:pt modelId="{765CBBBD-264A-4857-A72C-AB459D378E60}" type="pres">
      <dgm:prSet presAssocID="{416A9214-2D26-4FC4-9AD8-6404D5572DCE}" presName="Name35" presStyleLbl="parChTrans1D2" presStyleIdx="2" presStyleCnt="3"/>
      <dgm:spPr/>
    </dgm:pt>
    <dgm:pt modelId="{B84C20F8-EB0C-4FA3-B7AA-2A10F8B8783F}" type="pres">
      <dgm:prSet presAssocID="{E8C47FB8-AB25-4ADE-BC61-F05791408750}" presName="hierRoot2" presStyleCnt="0">
        <dgm:presLayoutVars>
          <dgm:hierBranch/>
        </dgm:presLayoutVars>
      </dgm:prSet>
      <dgm:spPr/>
    </dgm:pt>
    <dgm:pt modelId="{D35F28F9-1F23-42EE-BF65-10E52DF4B6AA}" type="pres">
      <dgm:prSet presAssocID="{E8C47FB8-AB25-4ADE-BC61-F05791408750}" presName="rootComposite" presStyleCnt="0"/>
      <dgm:spPr/>
    </dgm:pt>
    <dgm:pt modelId="{71716A21-E806-4098-828B-676A2F2059A9}" type="pres">
      <dgm:prSet presAssocID="{E8C47FB8-AB25-4ADE-BC61-F05791408750}" presName="rootText" presStyleLbl="node2" presStyleIdx="2" presStyleCnt="3">
        <dgm:presLayoutVars>
          <dgm:chPref val="3"/>
        </dgm:presLayoutVars>
      </dgm:prSet>
      <dgm:spPr/>
      <dgm:t>
        <a:bodyPr/>
        <a:lstStyle/>
        <a:p>
          <a:endParaRPr lang="en-US"/>
        </a:p>
      </dgm:t>
    </dgm:pt>
    <dgm:pt modelId="{7601B601-35F2-4FB0-8A50-87561C6DD0C5}" type="pres">
      <dgm:prSet presAssocID="{E8C47FB8-AB25-4ADE-BC61-F05791408750}" presName="rootConnector" presStyleLbl="node2" presStyleIdx="2" presStyleCnt="3"/>
      <dgm:spPr/>
      <dgm:t>
        <a:bodyPr/>
        <a:lstStyle/>
        <a:p>
          <a:endParaRPr lang="en-US"/>
        </a:p>
      </dgm:t>
    </dgm:pt>
    <dgm:pt modelId="{6F1CD3EA-7447-4FE2-B349-E7B10F7893D5}" type="pres">
      <dgm:prSet presAssocID="{E8C47FB8-AB25-4ADE-BC61-F05791408750}" presName="hierChild4" presStyleCnt="0"/>
      <dgm:spPr/>
    </dgm:pt>
    <dgm:pt modelId="{1A13CB38-043C-45C8-B9A5-0C0FC288E83B}" type="pres">
      <dgm:prSet presAssocID="{E8C47FB8-AB25-4ADE-BC61-F05791408750}" presName="hierChild5" presStyleCnt="0"/>
      <dgm:spPr/>
    </dgm:pt>
    <dgm:pt modelId="{F8F6BCA9-D116-4110-B60F-07733D2C8C4A}" type="pres">
      <dgm:prSet presAssocID="{4B5EF02B-F9E0-48CF-BF7F-76A828F19015}" presName="hierChild3" presStyleCnt="0"/>
      <dgm:spPr/>
    </dgm:pt>
  </dgm:ptLst>
  <dgm:cxnLst>
    <dgm:cxn modelId="{42B67F8C-2DDD-4BD6-8955-AC2CF9A54E2B}" type="presOf" srcId="{0175C715-A541-4965-AB27-505D998A4356}" destId="{60ABF28C-6437-4984-B710-7FC6A269F6E6}" srcOrd="0" destOrd="0" presId="urn:microsoft.com/office/officeart/2005/8/layout/orgChart1"/>
    <dgm:cxn modelId="{C4450C48-EDD5-40AE-BD4B-37E0FC7B640B}" type="presOf" srcId="{E8C47FB8-AB25-4ADE-BC61-F05791408750}" destId="{7601B601-35F2-4FB0-8A50-87561C6DD0C5}" srcOrd="1" destOrd="0" presId="urn:microsoft.com/office/officeart/2005/8/layout/orgChart1"/>
    <dgm:cxn modelId="{B14164C9-5996-465E-B68B-07345675BB1D}" type="presOf" srcId="{4B5EF02B-F9E0-48CF-BF7F-76A828F19015}" destId="{9633EDD4-3050-40BA-8A09-59E49DD224D6}" srcOrd="0" destOrd="0" presId="urn:microsoft.com/office/officeart/2005/8/layout/orgChart1"/>
    <dgm:cxn modelId="{9CF8EF91-319F-40B4-9AF2-3B71810D3B74}" type="presOf" srcId="{96853EB8-96E5-43FC-A573-F240125A014E}" destId="{B60F6D32-E152-4EF5-A83B-AF95F23DF3B9}" srcOrd="1" destOrd="0" presId="urn:microsoft.com/office/officeart/2005/8/layout/orgChart1"/>
    <dgm:cxn modelId="{32B53D70-EE86-4EF3-98E9-6AEEF13DA26E}" srcId="{4B5EF02B-F9E0-48CF-BF7F-76A828F19015}" destId="{956D4800-327C-45F7-BDA0-48A4DDE26799}" srcOrd="1" destOrd="0" parTransId="{6091DEC3-39F3-4337-BCED-36F3CA0538B5}" sibTransId="{5E179D0A-43AA-483A-A7DF-746B5BED2678}"/>
    <dgm:cxn modelId="{8EA37CE6-0F5F-47A9-AB0C-69731F7686C7}" type="presOf" srcId="{416A9214-2D26-4FC4-9AD8-6404D5572DCE}" destId="{765CBBBD-264A-4857-A72C-AB459D378E60}" srcOrd="0" destOrd="0" presId="urn:microsoft.com/office/officeart/2005/8/layout/orgChart1"/>
    <dgm:cxn modelId="{12D80FBB-3078-4618-9493-37BCBF9BBF69}" type="presOf" srcId="{5D186AD0-B337-4F54-8263-4686D0608DED}" destId="{04408048-5158-4AC4-8931-7F194D378A16}" srcOrd="0" destOrd="0" presId="urn:microsoft.com/office/officeart/2005/8/layout/orgChart1"/>
    <dgm:cxn modelId="{0CF68888-FD78-452F-B33D-0E8DC8ADBC83}" srcId="{0175C715-A541-4965-AB27-505D998A4356}" destId="{4B5EF02B-F9E0-48CF-BF7F-76A828F19015}" srcOrd="0" destOrd="0" parTransId="{18AFB745-D783-4DB6-8C65-057C1359270F}" sibTransId="{E0A393BD-21F4-42F4-8E6D-41C88DD08E85}"/>
    <dgm:cxn modelId="{CC5581C5-5C3B-4736-8248-AC78A57E8FCD}" type="presOf" srcId="{6091DEC3-39F3-4337-BCED-36F3CA0538B5}" destId="{86AA36C5-3023-46E8-A8DD-673E8644D4C2}" srcOrd="0" destOrd="0" presId="urn:microsoft.com/office/officeart/2005/8/layout/orgChart1"/>
    <dgm:cxn modelId="{564B2085-436F-4D7C-867F-0E4B8F359D59}" type="presOf" srcId="{956D4800-327C-45F7-BDA0-48A4DDE26799}" destId="{1FC92862-2C15-48F9-BB32-F7FFA8E7177A}" srcOrd="1" destOrd="0" presId="urn:microsoft.com/office/officeart/2005/8/layout/orgChart1"/>
    <dgm:cxn modelId="{9CAA4F42-664C-4760-B9E5-3416A9C6A012}" srcId="{4B5EF02B-F9E0-48CF-BF7F-76A828F19015}" destId="{96853EB8-96E5-43FC-A573-F240125A014E}" srcOrd="0" destOrd="0" parTransId="{5D186AD0-B337-4F54-8263-4686D0608DED}" sibTransId="{744B2B48-C01E-441F-B786-7AA22E2B7E90}"/>
    <dgm:cxn modelId="{9A4513CE-8754-4BF7-B912-CCA6F5B1AB32}" type="presOf" srcId="{4B5EF02B-F9E0-48CF-BF7F-76A828F19015}" destId="{A6F924F8-6B03-44A0-BF8B-4DA43BF5404E}" srcOrd="1" destOrd="0" presId="urn:microsoft.com/office/officeart/2005/8/layout/orgChart1"/>
    <dgm:cxn modelId="{02EAF5A4-688F-478B-96EE-C7F7DA0CED4F}" type="presOf" srcId="{96853EB8-96E5-43FC-A573-F240125A014E}" destId="{4CDDD390-C9D0-4B16-9378-2D9CD2CC0DE0}" srcOrd="0" destOrd="0" presId="urn:microsoft.com/office/officeart/2005/8/layout/orgChart1"/>
    <dgm:cxn modelId="{704CCE5E-EB3D-46AF-ACDB-B8356E40F738}" type="presOf" srcId="{956D4800-327C-45F7-BDA0-48A4DDE26799}" destId="{D13A8006-3AA5-4412-9B9D-D5E3BF1F87B7}" srcOrd="0" destOrd="0" presId="urn:microsoft.com/office/officeart/2005/8/layout/orgChart1"/>
    <dgm:cxn modelId="{8E981156-AA94-4771-8B23-3161CD739A5C}" srcId="{4B5EF02B-F9E0-48CF-BF7F-76A828F19015}" destId="{E8C47FB8-AB25-4ADE-BC61-F05791408750}" srcOrd="2" destOrd="0" parTransId="{416A9214-2D26-4FC4-9AD8-6404D5572DCE}" sibTransId="{2C8B8839-22A7-44F9-95CC-81D9D235C47A}"/>
    <dgm:cxn modelId="{338E2528-8CBF-410E-8CA9-2AEC42EA5B7E}" type="presOf" srcId="{E8C47FB8-AB25-4ADE-BC61-F05791408750}" destId="{71716A21-E806-4098-828B-676A2F2059A9}" srcOrd="0" destOrd="0" presId="urn:microsoft.com/office/officeart/2005/8/layout/orgChart1"/>
    <dgm:cxn modelId="{8DDF1354-8EFA-4482-85D6-A75DCA5FD049}" type="presParOf" srcId="{60ABF28C-6437-4984-B710-7FC6A269F6E6}" destId="{1CD71012-01CE-42C0-9C8B-E8E1E5A2E45E}" srcOrd="0" destOrd="0" presId="urn:microsoft.com/office/officeart/2005/8/layout/orgChart1"/>
    <dgm:cxn modelId="{47C7172A-94DC-4161-B809-48DEB62A1764}" type="presParOf" srcId="{1CD71012-01CE-42C0-9C8B-E8E1E5A2E45E}" destId="{1BD154CD-0D06-4CA9-853B-A4FC1BC332DA}" srcOrd="0" destOrd="0" presId="urn:microsoft.com/office/officeart/2005/8/layout/orgChart1"/>
    <dgm:cxn modelId="{572F1786-08E6-451D-A82B-E62CD932CEB2}" type="presParOf" srcId="{1BD154CD-0D06-4CA9-853B-A4FC1BC332DA}" destId="{9633EDD4-3050-40BA-8A09-59E49DD224D6}" srcOrd="0" destOrd="0" presId="urn:microsoft.com/office/officeart/2005/8/layout/orgChart1"/>
    <dgm:cxn modelId="{7EC0D54B-D3FE-4FAE-BB19-A1AA39F103C5}" type="presParOf" srcId="{1BD154CD-0D06-4CA9-853B-A4FC1BC332DA}" destId="{A6F924F8-6B03-44A0-BF8B-4DA43BF5404E}" srcOrd="1" destOrd="0" presId="urn:microsoft.com/office/officeart/2005/8/layout/orgChart1"/>
    <dgm:cxn modelId="{096CA8A8-FD4E-4FAD-B2ED-C1CEBDD1A405}" type="presParOf" srcId="{1CD71012-01CE-42C0-9C8B-E8E1E5A2E45E}" destId="{F4DA285C-F8B8-4999-AED7-AE238A2B7AE7}" srcOrd="1" destOrd="0" presId="urn:microsoft.com/office/officeart/2005/8/layout/orgChart1"/>
    <dgm:cxn modelId="{DCA140C3-36F1-4655-BBF1-D18938D4B620}" type="presParOf" srcId="{F4DA285C-F8B8-4999-AED7-AE238A2B7AE7}" destId="{04408048-5158-4AC4-8931-7F194D378A16}" srcOrd="0" destOrd="0" presId="urn:microsoft.com/office/officeart/2005/8/layout/orgChart1"/>
    <dgm:cxn modelId="{92EFD0B1-4B55-4EED-A5D2-F7FEC66BEE61}" type="presParOf" srcId="{F4DA285C-F8B8-4999-AED7-AE238A2B7AE7}" destId="{AB90196B-7579-4D09-9FB1-D0258C167A2C}" srcOrd="1" destOrd="0" presId="urn:microsoft.com/office/officeart/2005/8/layout/orgChart1"/>
    <dgm:cxn modelId="{8B338D08-8369-47D0-B1E3-77D055E37825}" type="presParOf" srcId="{AB90196B-7579-4D09-9FB1-D0258C167A2C}" destId="{52627CEE-5F28-4682-97C8-1335C0F6E184}" srcOrd="0" destOrd="0" presId="urn:microsoft.com/office/officeart/2005/8/layout/orgChart1"/>
    <dgm:cxn modelId="{98AE6970-9A56-4826-A97C-8D3C281E8A6E}" type="presParOf" srcId="{52627CEE-5F28-4682-97C8-1335C0F6E184}" destId="{4CDDD390-C9D0-4B16-9378-2D9CD2CC0DE0}" srcOrd="0" destOrd="0" presId="urn:microsoft.com/office/officeart/2005/8/layout/orgChart1"/>
    <dgm:cxn modelId="{9A83C613-C4E3-4540-B060-4D3E13C8DD52}" type="presParOf" srcId="{52627CEE-5F28-4682-97C8-1335C0F6E184}" destId="{B60F6D32-E152-4EF5-A83B-AF95F23DF3B9}" srcOrd="1" destOrd="0" presId="urn:microsoft.com/office/officeart/2005/8/layout/orgChart1"/>
    <dgm:cxn modelId="{16B73D38-92CA-403C-B4FF-EBFD3C988ED0}" type="presParOf" srcId="{AB90196B-7579-4D09-9FB1-D0258C167A2C}" destId="{E312C906-E1D1-4022-87EF-2049CB350E91}" srcOrd="1" destOrd="0" presId="urn:microsoft.com/office/officeart/2005/8/layout/orgChart1"/>
    <dgm:cxn modelId="{ED485363-B804-4CA3-AC31-D8085C471D3F}" type="presParOf" srcId="{AB90196B-7579-4D09-9FB1-D0258C167A2C}" destId="{AFBF5C54-C3C1-4F03-B7B8-B961C4137E22}" srcOrd="2" destOrd="0" presId="urn:microsoft.com/office/officeart/2005/8/layout/orgChart1"/>
    <dgm:cxn modelId="{57DE172F-C667-498C-B125-CC02BB1E6C53}" type="presParOf" srcId="{F4DA285C-F8B8-4999-AED7-AE238A2B7AE7}" destId="{86AA36C5-3023-46E8-A8DD-673E8644D4C2}" srcOrd="2" destOrd="0" presId="urn:microsoft.com/office/officeart/2005/8/layout/orgChart1"/>
    <dgm:cxn modelId="{EF772D1A-42FE-42DA-AF41-35B2C404183B}" type="presParOf" srcId="{F4DA285C-F8B8-4999-AED7-AE238A2B7AE7}" destId="{40CF489C-1951-4AB3-9BF1-5DC6C425CE1B}" srcOrd="3" destOrd="0" presId="urn:microsoft.com/office/officeart/2005/8/layout/orgChart1"/>
    <dgm:cxn modelId="{A9882A15-C4C3-4C52-8941-4125ED730D2B}" type="presParOf" srcId="{40CF489C-1951-4AB3-9BF1-5DC6C425CE1B}" destId="{480D50DC-3113-4845-BCD4-06CC9F046132}" srcOrd="0" destOrd="0" presId="urn:microsoft.com/office/officeart/2005/8/layout/orgChart1"/>
    <dgm:cxn modelId="{29B7CFF7-82C6-4352-BF15-994A013FC6D1}" type="presParOf" srcId="{480D50DC-3113-4845-BCD4-06CC9F046132}" destId="{D13A8006-3AA5-4412-9B9D-D5E3BF1F87B7}" srcOrd="0" destOrd="0" presId="urn:microsoft.com/office/officeart/2005/8/layout/orgChart1"/>
    <dgm:cxn modelId="{45AA3375-61F5-4863-9CF8-5B28BB6CEE41}" type="presParOf" srcId="{480D50DC-3113-4845-BCD4-06CC9F046132}" destId="{1FC92862-2C15-48F9-BB32-F7FFA8E7177A}" srcOrd="1" destOrd="0" presId="urn:microsoft.com/office/officeart/2005/8/layout/orgChart1"/>
    <dgm:cxn modelId="{4908A8BE-06BC-47DE-8BBF-BCABF20F4C6D}" type="presParOf" srcId="{40CF489C-1951-4AB3-9BF1-5DC6C425CE1B}" destId="{8B8C739B-D8B6-4A13-A574-8A3E759E7C1D}" srcOrd="1" destOrd="0" presId="urn:microsoft.com/office/officeart/2005/8/layout/orgChart1"/>
    <dgm:cxn modelId="{B3B4A2FD-177D-4AB8-B5CE-B4DCAADA7827}" type="presParOf" srcId="{40CF489C-1951-4AB3-9BF1-5DC6C425CE1B}" destId="{545041F7-5D5D-43A5-86BE-876F4C454595}" srcOrd="2" destOrd="0" presId="urn:microsoft.com/office/officeart/2005/8/layout/orgChart1"/>
    <dgm:cxn modelId="{6ADCE867-401D-4696-BC73-EEF05681FA19}" type="presParOf" srcId="{F4DA285C-F8B8-4999-AED7-AE238A2B7AE7}" destId="{765CBBBD-264A-4857-A72C-AB459D378E60}" srcOrd="4" destOrd="0" presId="urn:microsoft.com/office/officeart/2005/8/layout/orgChart1"/>
    <dgm:cxn modelId="{5976F0E2-153A-4CFD-9FBD-0F505350ADDE}" type="presParOf" srcId="{F4DA285C-F8B8-4999-AED7-AE238A2B7AE7}" destId="{B84C20F8-EB0C-4FA3-B7AA-2A10F8B8783F}" srcOrd="5" destOrd="0" presId="urn:microsoft.com/office/officeart/2005/8/layout/orgChart1"/>
    <dgm:cxn modelId="{85A9FE05-CF39-477C-82BC-E230671EBD2E}" type="presParOf" srcId="{B84C20F8-EB0C-4FA3-B7AA-2A10F8B8783F}" destId="{D35F28F9-1F23-42EE-BF65-10E52DF4B6AA}" srcOrd="0" destOrd="0" presId="urn:microsoft.com/office/officeart/2005/8/layout/orgChart1"/>
    <dgm:cxn modelId="{93DC144B-7CB6-4AFF-8C4B-CFBFAD7F2BBD}" type="presParOf" srcId="{D35F28F9-1F23-42EE-BF65-10E52DF4B6AA}" destId="{71716A21-E806-4098-828B-676A2F2059A9}" srcOrd="0" destOrd="0" presId="urn:microsoft.com/office/officeart/2005/8/layout/orgChart1"/>
    <dgm:cxn modelId="{59622A85-2B1F-4513-A940-0060226A5028}" type="presParOf" srcId="{D35F28F9-1F23-42EE-BF65-10E52DF4B6AA}" destId="{7601B601-35F2-4FB0-8A50-87561C6DD0C5}" srcOrd="1" destOrd="0" presId="urn:microsoft.com/office/officeart/2005/8/layout/orgChart1"/>
    <dgm:cxn modelId="{39C4F4E2-B181-46C8-9245-AE3C81F52FF4}" type="presParOf" srcId="{B84C20F8-EB0C-4FA3-B7AA-2A10F8B8783F}" destId="{6F1CD3EA-7447-4FE2-B349-E7B10F7893D5}" srcOrd="1" destOrd="0" presId="urn:microsoft.com/office/officeart/2005/8/layout/orgChart1"/>
    <dgm:cxn modelId="{F695F054-D32D-4938-B49B-8781E8DB568D}" type="presParOf" srcId="{B84C20F8-EB0C-4FA3-B7AA-2A10F8B8783F}" destId="{1A13CB38-043C-45C8-B9A5-0C0FC288E83B}" srcOrd="2" destOrd="0" presId="urn:microsoft.com/office/officeart/2005/8/layout/orgChart1"/>
    <dgm:cxn modelId="{ED12585D-5F89-4D1A-B7A8-375962DF9E86}" type="presParOf" srcId="{1CD71012-01CE-42C0-9C8B-E8E1E5A2E45E}" destId="{F8F6BCA9-D116-4110-B60F-07733D2C8C4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23DE0E-BAF6-4452-BCBF-B31D46D6E436}" type="doc">
      <dgm:prSet loTypeId="urn:microsoft.com/office/officeart/2005/8/layout/orgChart1" loCatId="hierarchy" qsTypeId="urn:microsoft.com/office/officeart/2005/8/quickstyle/simple1" qsCatId="simple" csTypeId="urn:microsoft.com/office/officeart/2005/8/colors/accent1_2" csCatId="accent1"/>
      <dgm:spPr/>
    </dgm:pt>
    <dgm:pt modelId="{7EA47E93-5E8F-4060-926D-46DEBC100218}">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التخطيط البازيليكي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4868552E-2109-4FC3-B3A9-8D5CA690C9ED}" type="parTrans" cxnId="{D4961545-E50A-4BF8-B897-B6FE0AFD97DE}">
      <dgm:prSet/>
      <dgm:spPr/>
    </dgm:pt>
    <dgm:pt modelId="{DC9A8BC2-90B5-412C-8402-CE7534974217}" type="sibTrans" cxnId="{D4961545-E50A-4BF8-B897-B6FE0AFD97DE}">
      <dgm:prSet/>
      <dgm:spPr/>
    </dgm:pt>
    <dgm:pt modelId="{B9AB8E3F-5F38-46DA-8E7C-176E3B027519}">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قبطية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C44F8417-2F2C-4F4B-944D-200B0171AF6E}" type="parTrans" cxnId="{0256FC58-E464-4FEE-9ADB-8F73B6BDB671}">
      <dgm:prSet/>
      <dgm:spPr/>
    </dgm:pt>
    <dgm:pt modelId="{5A9FDEEB-C170-44B8-90CF-2A85DBC28262}" type="sibTrans" cxnId="{0256FC58-E464-4FEE-9ADB-8F73B6BDB671}">
      <dgm:prSet/>
      <dgm:spPr/>
    </dgm:pt>
    <dgm:pt modelId="{31621011-E0CF-435E-89CE-B1191D1D5C6D}">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مسيحية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D9082A48-A163-4592-9079-5913DA55F495}" type="parTrans" cxnId="{EE68DDC1-8263-4EDB-B190-1899F9B36B13}">
      <dgm:prSet/>
      <dgm:spPr/>
    </dgm:pt>
    <dgm:pt modelId="{F3154E23-2973-44D9-9A86-238DFFBA7EFE}" type="sibTrans" cxnId="{EE68DDC1-8263-4EDB-B190-1899F9B36B13}">
      <dgm:prSet/>
      <dgm:spPr/>
    </dgm:pt>
    <dgm:pt modelId="{D30F8E0D-D2B5-45B5-A6EE-C4F22ED7E48E}">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EG"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وثنية أو غير مسيحية  </a:t>
          </a:r>
          <a:endParaRPr kumimoji="0" lang="en-US"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dgm:t>
    </dgm:pt>
    <dgm:pt modelId="{770EBF94-6777-4F8F-B946-AFA7C652CC78}" type="parTrans" cxnId="{1763BED8-BBF3-4364-A82B-8E60619F9256}">
      <dgm:prSet/>
      <dgm:spPr/>
    </dgm:pt>
    <dgm:pt modelId="{82EF55FA-744A-4ED7-A92C-DF885C855D42}" type="sibTrans" cxnId="{1763BED8-BBF3-4364-A82B-8E60619F9256}">
      <dgm:prSet/>
      <dgm:spPr/>
    </dgm:pt>
    <dgm:pt modelId="{0D9942C1-41DE-4AB7-8B54-BA05B4C66D5F}" type="pres">
      <dgm:prSet presAssocID="{9B23DE0E-BAF6-4452-BCBF-B31D46D6E436}" presName="hierChild1" presStyleCnt="0">
        <dgm:presLayoutVars>
          <dgm:orgChart val="1"/>
          <dgm:chPref val="1"/>
          <dgm:dir/>
          <dgm:animOne val="branch"/>
          <dgm:animLvl val="lvl"/>
          <dgm:resizeHandles/>
        </dgm:presLayoutVars>
      </dgm:prSet>
      <dgm:spPr/>
    </dgm:pt>
    <dgm:pt modelId="{830C0E14-5B73-42B0-BFBE-034881EA9DA1}" type="pres">
      <dgm:prSet presAssocID="{7EA47E93-5E8F-4060-926D-46DEBC100218}" presName="hierRoot1" presStyleCnt="0">
        <dgm:presLayoutVars>
          <dgm:hierBranch/>
        </dgm:presLayoutVars>
      </dgm:prSet>
      <dgm:spPr/>
    </dgm:pt>
    <dgm:pt modelId="{20F8ECA0-20E8-4F70-BA5F-EB53724CE554}" type="pres">
      <dgm:prSet presAssocID="{7EA47E93-5E8F-4060-926D-46DEBC100218}" presName="rootComposite1" presStyleCnt="0"/>
      <dgm:spPr/>
    </dgm:pt>
    <dgm:pt modelId="{04E9C65B-F0E8-4CCD-99CA-D4E07BC4D4A1}" type="pres">
      <dgm:prSet presAssocID="{7EA47E93-5E8F-4060-926D-46DEBC100218}" presName="rootText1" presStyleLbl="node0" presStyleIdx="0" presStyleCnt="1">
        <dgm:presLayoutVars>
          <dgm:chPref val="3"/>
        </dgm:presLayoutVars>
      </dgm:prSet>
      <dgm:spPr/>
      <dgm:t>
        <a:bodyPr/>
        <a:lstStyle/>
        <a:p>
          <a:endParaRPr lang="en-US"/>
        </a:p>
      </dgm:t>
    </dgm:pt>
    <dgm:pt modelId="{F4546CF1-3BC7-4D96-852E-394515D46491}" type="pres">
      <dgm:prSet presAssocID="{7EA47E93-5E8F-4060-926D-46DEBC100218}" presName="rootConnector1" presStyleLbl="node1" presStyleIdx="0" presStyleCnt="0"/>
      <dgm:spPr/>
      <dgm:t>
        <a:bodyPr/>
        <a:lstStyle/>
        <a:p>
          <a:endParaRPr lang="en-US"/>
        </a:p>
      </dgm:t>
    </dgm:pt>
    <dgm:pt modelId="{5C351B8A-D987-4C27-B5C4-23AB3B2142F7}" type="pres">
      <dgm:prSet presAssocID="{7EA47E93-5E8F-4060-926D-46DEBC100218}" presName="hierChild2" presStyleCnt="0"/>
      <dgm:spPr/>
    </dgm:pt>
    <dgm:pt modelId="{C54386D9-858C-4EFA-90AD-0285CB9BDE63}" type="pres">
      <dgm:prSet presAssocID="{C44F8417-2F2C-4F4B-944D-200B0171AF6E}" presName="Name35" presStyleLbl="parChTrans1D2" presStyleIdx="0" presStyleCnt="3"/>
      <dgm:spPr/>
    </dgm:pt>
    <dgm:pt modelId="{DAAB60DB-2796-4B66-95BD-ACF1EEB6E26D}" type="pres">
      <dgm:prSet presAssocID="{B9AB8E3F-5F38-46DA-8E7C-176E3B027519}" presName="hierRoot2" presStyleCnt="0">
        <dgm:presLayoutVars>
          <dgm:hierBranch/>
        </dgm:presLayoutVars>
      </dgm:prSet>
      <dgm:spPr/>
    </dgm:pt>
    <dgm:pt modelId="{48E8D108-E263-40E5-A9D2-3BC5E05093BA}" type="pres">
      <dgm:prSet presAssocID="{B9AB8E3F-5F38-46DA-8E7C-176E3B027519}" presName="rootComposite" presStyleCnt="0"/>
      <dgm:spPr/>
    </dgm:pt>
    <dgm:pt modelId="{E0FE561B-D67D-460C-8FD2-1FD4F243A5BD}" type="pres">
      <dgm:prSet presAssocID="{B9AB8E3F-5F38-46DA-8E7C-176E3B027519}" presName="rootText" presStyleLbl="node2" presStyleIdx="0" presStyleCnt="3">
        <dgm:presLayoutVars>
          <dgm:chPref val="3"/>
        </dgm:presLayoutVars>
      </dgm:prSet>
      <dgm:spPr/>
      <dgm:t>
        <a:bodyPr/>
        <a:lstStyle/>
        <a:p>
          <a:endParaRPr lang="en-US"/>
        </a:p>
      </dgm:t>
    </dgm:pt>
    <dgm:pt modelId="{76AA06D2-9A30-430D-9992-AA3C7028D229}" type="pres">
      <dgm:prSet presAssocID="{B9AB8E3F-5F38-46DA-8E7C-176E3B027519}" presName="rootConnector" presStyleLbl="node2" presStyleIdx="0" presStyleCnt="3"/>
      <dgm:spPr/>
      <dgm:t>
        <a:bodyPr/>
        <a:lstStyle/>
        <a:p>
          <a:endParaRPr lang="en-US"/>
        </a:p>
      </dgm:t>
    </dgm:pt>
    <dgm:pt modelId="{F1F4801A-E646-4923-AAE1-8949F11D22FD}" type="pres">
      <dgm:prSet presAssocID="{B9AB8E3F-5F38-46DA-8E7C-176E3B027519}" presName="hierChild4" presStyleCnt="0"/>
      <dgm:spPr/>
    </dgm:pt>
    <dgm:pt modelId="{4D736A1E-7F92-4A79-94B4-154A9CAD0567}" type="pres">
      <dgm:prSet presAssocID="{B9AB8E3F-5F38-46DA-8E7C-176E3B027519}" presName="hierChild5" presStyleCnt="0"/>
      <dgm:spPr/>
    </dgm:pt>
    <dgm:pt modelId="{C05CE95A-593A-4E53-A09E-3E4253A5BC15}" type="pres">
      <dgm:prSet presAssocID="{D9082A48-A163-4592-9079-5913DA55F495}" presName="Name35" presStyleLbl="parChTrans1D2" presStyleIdx="1" presStyleCnt="3"/>
      <dgm:spPr/>
    </dgm:pt>
    <dgm:pt modelId="{AEAF9726-E4A8-4A70-B091-07696AF953A1}" type="pres">
      <dgm:prSet presAssocID="{31621011-E0CF-435E-89CE-B1191D1D5C6D}" presName="hierRoot2" presStyleCnt="0">
        <dgm:presLayoutVars>
          <dgm:hierBranch/>
        </dgm:presLayoutVars>
      </dgm:prSet>
      <dgm:spPr/>
    </dgm:pt>
    <dgm:pt modelId="{6B3676AE-40D9-437B-B970-49B89B1CA0ED}" type="pres">
      <dgm:prSet presAssocID="{31621011-E0CF-435E-89CE-B1191D1D5C6D}" presName="rootComposite" presStyleCnt="0"/>
      <dgm:spPr/>
    </dgm:pt>
    <dgm:pt modelId="{2422B0C2-4023-445A-B90B-BB8BF0FCF82E}" type="pres">
      <dgm:prSet presAssocID="{31621011-E0CF-435E-89CE-B1191D1D5C6D}" presName="rootText" presStyleLbl="node2" presStyleIdx="1" presStyleCnt="3">
        <dgm:presLayoutVars>
          <dgm:chPref val="3"/>
        </dgm:presLayoutVars>
      </dgm:prSet>
      <dgm:spPr/>
      <dgm:t>
        <a:bodyPr/>
        <a:lstStyle/>
        <a:p>
          <a:endParaRPr lang="en-US"/>
        </a:p>
      </dgm:t>
    </dgm:pt>
    <dgm:pt modelId="{04E9A98D-E21B-496D-9B65-027FA8267276}" type="pres">
      <dgm:prSet presAssocID="{31621011-E0CF-435E-89CE-B1191D1D5C6D}" presName="rootConnector" presStyleLbl="node2" presStyleIdx="1" presStyleCnt="3"/>
      <dgm:spPr/>
      <dgm:t>
        <a:bodyPr/>
        <a:lstStyle/>
        <a:p>
          <a:endParaRPr lang="en-US"/>
        </a:p>
      </dgm:t>
    </dgm:pt>
    <dgm:pt modelId="{625699B4-001E-4351-A0B6-80722C1DD0E8}" type="pres">
      <dgm:prSet presAssocID="{31621011-E0CF-435E-89CE-B1191D1D5C6D}" presName="hierChild4" presStyleCnt="0"/>
      <dgm:spPr/>
    </dgm:pt>
    <dgm:pt modelId="{BF8B7483-97B4-4007-BEF2-812E8A805DB8}" type="pres">
      <dgm:prSet presAssocID="{31621011-E0CF-435E-89CE-B1191D1D5C6D}" presName="hierChild5" presStyleCnt="0"/>
      <dgm:spPr/>
    </dgm:pt>
    <dgm:pt modelId="{33C7E729-93E3-49B4-B076-5F2BD3E2A02F}" type="pres">
      <dgm:prSet presAssocID="{770EBF94-6777-4F8F-B946-AFA7C652CC78}" presName="Name35" presStyleLbl="parChTrans1D2" presStyleIdx="2" presStyleCnt="3"/>
      <dgm:spPr/>
    </dgm:pt>
    <dgm:pt modelId="{DFFDD9CC-4B36-4C2A-A036-1BC8463BA4FB}" type="pres">
      <dgm:prSet presAssocID="{D30F8E0D-D2B5-45B5-A6EE-C4F22ED7E48E}" presName="hierRoot2" presStyleCnt="0">
        <dgm:presLayoutVars>
          <dgm:hierBranch/>
        </dgm:presLayoutVars>
      </dgm:prSet>
      <dgm:spPr/>
    </dgm:pt>
    <dgm:pt modelId="{947A092D-AC82-4BE4-914A-822EABD94C85}" type="pres">
      <dgm:prSet presAssocID="{D30F8E0D-D2B5-45B5-A6EE-C4F22ED7E48E}" presName="rootComposite" presStyleCnt="0"/>
      <dgm:spPr/>
    </dgm:pt>
    <dgm:pt modelId="{263F4956-911B-45A3-A7E1-CDB1C00CCE1D}" type="pres">
      <dgm:prSet presAssocID="{D30F8E0D-D2B5-45B5-A6EE-C4F22ED7E48E}" presName="rootText" presStyleLbl="node2" presStyleIdx="2" presStyleCnt="3">
        <dgm:presLayoutVars>
          <dgm:chPref val="3"/>
        </dgm:presLayoutVars>
      </dgm:prSet>
      <dgm:spPr/>
      <dgm:t>
        <a:bodyPr/>
        <a:lstStyle/>
        <a:p>
          <a:endParaRPr lang="en-US"/>
        </a:p>
      </dgm:t>
    </dgm:pt>
    <dgm:pt modelId="{4725F2E5-848E-46CB-8F3A-0D4224987897}" type="pres">
      <dgm:prSet presAssocID="{D30F8E0D-D2B5-45B5-A6EE-C4F22ED7E48E}" presName="rootConnector" presStyleLbl="node2" presStyleIdx="2" presStyleCnt="3"/>
      <dgm:spPr/>
      <dgm:t>
        <a:bodyPr/>
        <a:lstStyle/>
        <a:p>
          <a:endParaRPr lang="en-US"/>
        </a:p>
      </dgm:t>
    </dgm:pt>
    <dgm:pt modelId="{AADADEDC-6096-4834-B154-B18D57EB7142}" type="pres">
      <dgm:prSet presAssocID="{D30F8E0D-D2B5-45B5-A6EE-C4F22ED7E48E}" presName="hierChild4" presStyleCnt="0"/>
      <dgm:spPr/>
    </dgm:pt>
    <dgm:pt modelId="{2A13E0E5-B5BD-48F0-BB2C-DA280D690730}" type="pres">
      <dgm:prSet presAssocID="{D30F8E0D-D2B5-45B5-A6EE-C4F22ED7E48E}" presName="hierChild5" presStyleCnt="0"/>
      <dgm:spPr/>
    </dgm:pt>
    <dgm:pt modelId="{644EB5F0-64F5-4BB9-AB47-2996E4855430}" type="pres">
      <dgm:prSet presAssocID="{7EA47E93-5E8F-4060-926D-46DEBC100218}" presName="hierChild3" presStyleCnt="0"/>
      <dgm:spPr/>
    </dgm:pt>
  </dgm:ptLst>
  <dgm:cxnLst>
    <dgm:cxn modelId="{A65D39D3-B016-47E4-898A-A94169BFD89C}" type="presOf" srcId="{B9AB8E3F-5F38-46DA-8E7C-176E3B027519}" destId="{76AA06D2-9A30-430D-9992-AA3C7028D229}" srcOrd="1" destOrd="0" presId="urn:microsoft.com/office/officeart/2005/8/layout/orgChart1"/>
    <dgm:cxn modelId="{2696FBA8-9812-4437-9B13-C30D716BB59B}" type="presOf" srcId="{B9AB8E3F-5F38-46DA-8E7C-176E3B027519}" destId="{E0FE561B-D67D-460C-8FD2-1FD4F243A5BD}" srcOrd="0" destOrd="0" presId="urn:microsoft.com/office/officeart/2005/8/layout/orgChart1"/>
    <dgm:cxn modelId="{1763BED8-BBF3-4364-A82B-8E60619F9256}" srcId="{7EA47E93-5E8F-4060-926D-46DEBC100218}" destId="{D30F8E0D-D2B5-45B5-A6EE-C4F22ED7E48E}" srcOrd="2" destOrd="0" parTransId="{770EBF94-6777-4F8F-B946-AFA7C652CC78}" sibTransId="{82EF55FA-744A-4ED7-A92C-DF885C855D42}"/>
    <dgm:cxn modelId="{D4961545-E50A-4BF8-B897-B6FE0AFD97DE}" srcId="{9B23DE0E-BAF6-4452-BCBF-B31D46D6E436}" destId="{7EA47E93-5E8F-4060-926D-46DEBC100218}" srcOrd="0" destOrd="0" parTransId="{4868552E-2109-4FC3-B3A9-8D5CA690C9ED}" sibTransId="{DC9A8BC2-90B5-412C-8402-CE7534974217}"/>
    <dgm:cxn modelId="{7C980D50-F24B-4FA1-B033-F234D5F5FACE}" type="presOf" srcId="{9B23DE0E-BAF6-4452-BCBF-B31D46D6E436}" destId="{0D9942C1-41DE-4AB7-8B54-BA05B4C66D5F}" srcOrd="0" destOrd="0" presId="urn:microsoft.com/office/officeart/2005/8/layout/orgChart1"/>
    <dgm:cxn modelId="{6660E17C-8372-4725-8ACD-E05BF710BB67}" type="presOf" srcId="{D30F8E0D-D2B5-45B5-A6EE-C4F22ED7E48E}" destId="{4725F2E5-848E-46CB-8F3A-0D4224987897}" srcOrd="1" destOrd="0" presId="urn:microsoft.com/office/officeart/2005/8/layout/orgChart1"/>
    <dgm:cxn modelId="{ACA9DAFD-E968-42E0-940C-49B418F4D294}" type="presOf" srcId="{7EA47E93-5E8F-4060-926D-46DEBC100218}" destId="{F4546CF1-3BC7-4D96-852E-394515D46491}" srcOrd="1" destOrd="0" presId="urn:microsoft.com/office/officeart/2005/8/layout/orgChart1"/>
    <dgm:cxn modelId="{EE68DDC1-8263-4EDB-B190-1899F9B36B13}" srcId="{7EA47E93-5E8F-4060-926D-46DEBC100218}" destId="{31621011-E0CF-435E-89CE-B1191D1D5C6D}" srcOrd="1" destOrd="0" parTransId="{D9082A48-A163-4592-9079-5913DA55F495}" sibTransId="{F3154E23-2973-44D9-9A86-238DFFBA7EFE}"/>
    <dgm:cxn modelId="{04A0FFBB-8DE0-4959-91C8-3CDFD75BBFA2}" type="presOf" srcId="{7EA47E93-5E8F-4060-926D-46DEBC100218}" destId="{04E9C65B-F0E8-4CCD-99CA-D4E07BC4D4A1}" srcOrd="0" destOrd="0" presId="urn:microsoft.com/office/officeart/2005/8/layout/orgChart1"/>
    <dgm:cxn modelId="{DCED1F2D-BE49-4B8D-8944-793E0B1EB75F}" type="presOf" srcId="{31621011-E0CF-435E-89CE-B1191D1D5C6D}" destId="{2422B0C2-4023-445A-B90B-BB8BF0FCF82E}" srcOrd="0" destOrd="0" presId="urn:microsoft.com/office/officeart/2005/8/layout/orgChart1"/>
    <dgm:cxn modelId="{40AEF527-FDBF-42D6-9FAA-EC05B7CACAE6}" type="presOf" srcId="{C44F8417-2F2C-4F4B-944D-200B0171AF6E}" destId="{C54386D9-858C-4EFA-90AD-0285CB9BDE63}" srcOrd="0" destOrd="0" presId="urn:microsoft.com/office/officeart/2005/8/layout/orgChart1"/>
    <dgm:cxn modelId="{C0D7BD39-EEF3-44AB-86C7-0176D3ED7C19}" type="presOf" srcId="{D30F8E0D-D2B5-45B5-A6EE-C4F22ED7E48E}" destId="{263F4956-911B-45A3-A7E1-CDB1C00CCE1D}" srcOrd="0" destOrd="0" presId="urn:microsoft.com/office/officeart/2005/8/layout/orgChart1"/>
    <dgm:cxn modelId="{A921604C-BC1C-4C8D-AE6D-5916C10C8EB2}" type="presOf" srcId="{D9082A48-A163-4592-9079-5913DA55F495}" destId="{C05CE95A-593A-4E53-A09E-3E4253A5BC15}" srcOrd="0" destOrd="0" presId="urn:microsoft.com/office/officeart/2005/8/layout/orgChart1"/>
    <dgm:cxn modelId="{B6C3C854-3A63-4880-B5A1-47756E77DBB4}" type="presOf" srcId="{770EBF94-6777-4F8F-B946-AFA7C652CC78}" destId="{33C7E729-93E3-49B4-B076-5F2BD3E2A02F}" srcOrd="0" destOrd="0" presId="urn:microsoft.com/office/officeart/2005/8/layout/orgChart1"/>
    <dgm:cxn modelId="{0256FC58-E464-4FEE-9ADB-8F73B6BDB671}" srcId="{7EA47E93-5E8F-4060-926D-46DEBC100218}" destId="{B9AB8E3F-5F38-46DA-8E7C-176E3B027519}" srcOrd="0" destOrd="0" parTransId="{C44F8417-2F2C-4F4B-944D-200B0171AF6E}" sibTransId="{5A9FDEEB-C170-44B8-90CF-2A85DBC28262}"/>
    <dgm:cxn modelId="{279572C9-49B8-4443-B873-2D100440CCE9}" type="presOf" srcId="{31621011-E0CF-435E-89CE-B1191D1D5C6D}" destId="{04E9A98D-E21B-496D-9B65-027FA8267276}" srcOrd="1" destOrd="0" presId="urn:microsoft.com/office/officeart/2005/8/layout/orgChart1"/>
    <dgm:cxn modelId="{16E6B3C1-9040-4CB6-A8EA-522FCF4C14CF}" type="presParOf" srcId="{0D9942C1-41DE-4AB7-8B54-BA05B4C66D5F}" destId="{830C0E14-5B73-42B0-BFBE-034881EA9DA1}" srcOrd="0" destOrd="0" presId="urn:microsoft.com/office/officeart/2005/8/layout/orgChart1"/>
    <dgm:cxn modelId="{A3958853-A96C-4116-8679-F2888613DFF4}" type="presParOf" srcId="{830C0E14-5B73-42B0-BFBE-034881EA9DA1}" destId="{20F8ECA0-20E8-4F70-BA5F-EB53724CE554}" srcOrd="0" destOrd="0" presId="urn:microsoft.com/office/officeart/2005/8/layout/orgChart1"/>
    <dgm:cxn modelId="{75B9320A-D759-441E-B0BF-B3905A708E09}" type="presParOf" srcId="{20F8ECA0-20E8-4F70-BA5F-EB53724CE554}" destId="{04E9C65B-F0E8-4CCD-99CA-D4E07BC4D4A1}" srcOrd="0" destOrd="0" presId="urn:microsoft.com/office/officeart/2005/8/layout/orgChart1"/>
    <dgm:cxn modelId="{138796D9-6F54-4208-9190-8022E5D6DA88}" type="presParOf" srcId="{20F8ECA0-20E8-4F70-BA5F-EB53724CE554}" destId="{F4546CF1-3BC7-4D96-852E-394515D46491}" srcOrd="1" destOrd="0" presId="urn:microsoft.com/office/officeart/2005/8/layout/orgChart1"/>
    <dgm:cxn modelId="{3AD3A626-C874-4215-9EE4-21A049491AD1}" type="presParOf" srcId="{830C0E14-5B73-42B0-BFBE-034881EA9DA1}" destId="{5C351B8A-D987-4C27-B5C4-23AB3B2142F7}" srcOrd="1" destOrd="0" presId="urn:microsoft.com/office/officeart/2005/8/layout/orgChart1"/>
    <dgm:cxn modelId="{4FDBE74E-8C93-40EF-931F-684530DECBFD}" type="presParOf" srcId="{5C351B8A-D987-4C27-B5C4-23AB3B2142F7}" destId="{C54386D9-858C-4EFA-90AD-0285CB9BDE63}" srcOrd="0" destOrd="0" presId="urn:microsoft.com/office/officeart/2005/8/layout/orgChart1"/>
    <dgm:cxn modelId="{C45D5954-7B67-47C0-801B-23CCC28FC00B}" type="presParOf" srcId="{5C351B8A-D987-4C27-B5C4-23AB3B2142F7}" destId="{DAAB60DB-2796-4B66-95BD-ACF1EEB6E26D}" srcOrd="1" destOrd="0" presId="urn:microsoft.com/office/officeart/2005/8/layout/orgChart1"/>
    <dgm:cxn modelId="{081E6728-A0C4-4FD9-A83B-69DDA06BB314}" type="presParOf" srcId="{DAAB60DB-2796-4B66-95BD-ACF1EEB6E26D}" destId="{48E8D108-E263-40E5-A9D2-3BC5E05093BA}" srcOrd="0" destOrd="0" presId="urn:microsoft.com/office/officeart/2005/8/layout/orgChart1"/>
    <dgm:cxn modelId="{DFA03187-9E2F-4082-AACA-63F7EC0D120E}" type="presParOf" srcId="{48E8D108-E263-40E5-A9D2-3BC5E05093BA}" destId="{E0FE561B-D67D-460C-8FD2-1FD4F243A5BD}" srcOrd="0" destOrd="0" presId="urn:microsoft.com/office/officeart/2005/8/layout/orgChart1"/>
    <dgm:cxn modelId="{70240B2E-B226-4DB4-8FAC-AB900A9F0860}" type="presParOf" srcId="{48E8D108-E263-40E5-A9D2-3BC5E05093BA}" destId="{76AA06D2-9A30-430D-9992-AA3C7028D229}" srcOrd="1" destOrd="0" presId="urn:microsoft.com/office/officeart/2005/8/layout/orgChart1"/>
    <dgm:cxn modelId="{F73543F3-5B3F-4A55-9686-C1D5B72E9EB3}" type="presParOf" srcId="{DAAB60DB-2796-4B66-95BD-ACF1EEB6E26D}" destId="{F1F4801A-E646-4923-AAE1-8949F11D22FD}" srcOrd="1" destOrd="0" presId="urn:microsoft.com/office/officeart/2005/8/layout/orgChart1"/>
    <dgm:cxn modelId="{49EA9100-FA49-4845-BC8B-876100018190}" type="presParOf" srcId="{DAAB60DB-2796-4B66-95BD-ACF1EEB6E26D}" destId="{4D736A1E-7F92-4A79-94B4-154A9CAD0567}" srcOrd="2" destOrd="0" presId="urn:microsoft.com/office/officeart/2005/8/layout/orgChart1"/>
    <dgm:cxn modelId="{880E9DFD-EC11-47D5-A9B6-488FA1D34E31}" type="presParOf" srcId="{5C351B8A-D987-4C27-B5C4-23AB3B2142F7}" destId="{C05CE95A-593A-4E53-A09E-3E4253A5BC15}" srcOrd="2" destOrd="0" presId="urn:microsoft.com/office/officeart/2005/8/layout/orgChart1"/>
    <dgm:cxn modelId="{BDAC647B-8644-4CA4-8760-F8414A63A766}" type="presParOf" srcId="{5C351B8A-D987-4C27-B5C4-23AB3B2142F7}" destId="{AEAF9726-E4A8-4A70-B091-07696AF953A1}" srcOrd="3" destOrd="0" presId="urn:microsoft.com/office/officeart/2005/8/layout/orgChart1"/>
    <dgm:cxn modelId="{A9313518-01AE-42FC-AC8A-ACD11B615570}" type="presParOf" srcId="{AEAF9726-E4A8-4A70-B091-07696AF953A1}" destId="{6B3676AE-40D9-437B-B970-49B89B1CA0ED}" srcOrd="0" destOrd="0" presId="urn:microsoft.com/office/officeart/2005/8/layout/orgChart1"/>
    <dgm:cxn modelId="{6D2F2382-BDD8-4D7B-AB5F-396AC7C34B80}" type="presParOf" srcId="{6B3676AE-40D9-437B-B970-49B89B1CA0ED}" destId="{2422B0C2-4023-445A-B90B-BB8BF0FCF82E}" srcOrd="0" destOrd="0" presId="urn:microsoft.com/office/officeart/2005/8/layout/orgChart1"/>
    <dgm:cxn modelId="{46845648-0772-460B-84FA-17F246BF3B40}" type="presParOf" srcId="{6B3676AE-40D9-437B-B970-49B89B1CA0ED}" destId="{04E9A98D-E21B-496D-9B65-027FA8267276}" srcOrd="1" destOrd="0" presId="urn:microsoft.com/office/officeart/2005/8/layout/orgChart1"/>
    <dgm:cxn modelId="{1F2C3542-513B-4C30-9EF9-598F94A0D105}" type="presParOf" srcId="{AEAF9726-E4A8-4A70-B091-07696AF953A1}" destId="{625699B4-001E-4351-A0B6-80722C1DD0E8}" srcOrd="1" destOrd="0" presId="urn:microsoft.com/office/officeart/2005/8/layout/orgChart1"/>
    <dgm:cxn modelId="{5D888B30-0824-4716-AD25-ED9E6A1BEE6B}" type="presParOf" srcId="{AEAF9726-E4A8-4A70-B091-07696AF953A1}" destId="{BF8B7483-97B4-4007-BEF2-812E8A805DB8}" srcOrd="2" destOrd="0" presId="urn:microsoft.com/office/officeart/2005/8/layout/orgChart1"/>
    <dgm:cxn modelId="{8C76B476-CEF2-4DDB-9003-B35570DADD09}" type="presParOf" srcId="{5C351B8A-D987-4C27-B5C4-23AB3B2142F7}" destId="{33C7E729-93E3-49B4-B076-5F2BD3E2A02F}" srcOrd="4" destOrd="0" presId="urn:microsoft.com/office/officeart/2005/8/layout/orgChart1"/>
    <dgm:cxn modelId="{63360691-F0CB-4AC8-9680-F1AEC97B2BAE}" type="presParOf" srcId="{5C351B8A-D987-4C27-B5C4-23AB3B2142F7}" destId="{DFFDD9CC-4B36-4C2A-A036-1BC8463BA4FB}" srcOrd="5" destOrd="0" presId="urn:microsoft.com/office/officeart/2005/8/layout/orgChart1"/>
    <dgm:cxn modelId="{089C3756-FE50-45D4-9654-F7859EEF9C7A}" type="presParOf" srcId="{DFFDD9CC-4B36-4C2A-A036-1BC8463BA4FB}" destId="{947A092D-AC82-4BE4-914A-822EABD94C85}" srcOrd="0" destOrd="0" presId="urn:microsoft.com/office/officeart/2005/8/layout/orgChart1"/>
    <dgm:cxn modelId="{60FD721A-4BF0-4AEC-8BE5-33160AEBE9CC}" type="presParOf" srcId="{947A092D-AC82-4BE4-914A-822EABD94C85}" destId="{263F4956-911B-45A3-A7E1-CDB1C00CCE1D}" srcOrd="0" destOrd="0" presId="urn:microsoft.com/office/officeart/2005/8/layout/orgChart1"/>
    <dgm:cxn modelId="{0E195070-A7C4-4BDC-A249-20E0C82F20C2}" type="presParOf" srcId="{947A092D-AC82-4BE4-914A-822EABD94C85}" destId="{4725F2E5-848E-46CB-8F3A-0D4224987897}" srcOrd="1" destOrd="0" presId="urn:microsoft.com/office/officeart/2005/8/layout/orgChart1"/>
    <dgm:cxn modelId="{A2644CB4-48A1-4053-91EC-78F11D6865FD}" type="presParOf" srcId="{DFFDD9CC-4B36-4C2A-A036-1BC8463BA4FB}" destId="{AADADEDC-6096-4834-B154-B18D57EB7142}" srcOrd="1" destOrd="0" presId="urn:microsoft.com/office/officeart/2005/8/layout/orgChart1"/>
    <dgm:cxn modelId="{36E0D3A0-35B8-4552-A11F-DC70D938A628}" type="presParOf" srcId="{DFFDD9CC-4B36-4C2A-A036-1BC8463BA4FB}" destId="{2A13E0E5-B5BD-48F0-BB2C-DA280D690730}" srcOrd="2" destOrd="0" presId="urn:microsoft.com/office/officeart/2005/8/layout/orgChart1"/>
    <dgm:cxn modelId="{005ABE3A-836A-48F7-9E66-67ECDB648D10}" type="presParOf" srcId="{830C0E14-5B73-42B0-BFBE-034881EA9DA1}" destId="{644EB5F0-64F5-4BB9-AB47-2996E485543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DF320B-628D-4384-9AC2-45C936A5A5D9}"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426542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F320B-628D-4384-9AC2-45C936A5A5D9}"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86737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F320B-628D-4384-9AC2-45C936A5A5D9}"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2497736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Text Placeholder 2"/>
          <p:cNvSpPr>
            <a:spLocks noGrp="1"/>
          </p:cNvSpPr>
          <p:nvPr>
            <p:ph type="body" sz="half" idx="1"/>
          </p:nvPr>
        </p:nvSpPr>
        <p:spPr>
          <a:xfrm>
            <a:off x="1117601"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 xmlns:a16="http://schemas.microsoft.com/office/drawing/2014/main" id="{F0592D93-15A2-4BD4-95FF-9BE31BFDAF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 xmlns:a16="http://schemas.microsoft.com/office/drawing/2014/main" id="{7238814D-9B3B-423D-B9FF-5E43909625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 xmlns:a16="http://schemas.microsoft.com/office/drawing/2014/main" id="{04235384-80D6-481A-9A32-DA25BBACEC24}"/>
              </a:ext>
            </a:extLst>
          </p:cNvPr>
          <p:cNvSpPr>
            <a:spLocks noGrp="1" noChangeArrowheads="1"/>
          </p:cNvSpPr>
          <p:nvPr>
            <p:ph type="sldNum" sz="quarter" idx="12"/>
          </p:nvPr>
        </p:nvSpPr>
        <p:spPr>
          <a:ln/>
        </p:spPr>
        <p:txBody>
          <a:bodyPr/>
          <a:lstStyle>
            <a:lvl1pPr>
              <a:defRPr/>
            </a:lvl1pPr>
          </a:lstStyle>
          <a:p>
            <a:pPr>
              <a:defRPr/>
            </a:pPr>
            <a:fld id="{B23EB8AA-687D-4836-B1F5-CB489C2B4875}" type="slidenum">
              <a:rPr lang="ar-SA" altLang="en-US"/>
              <a:pPr>
                <a:defRPr/>
              </a:pPr>
              <a:t>‹#›</a:t>
            </a:fld>
            <a:endParaRPr lang="en-US" altLang="en-US"/>
          </a:p>
        </p:txBody>
      </p:sp>
    </p:spTree>
    <p:extLst>
      <p:ext uri="{BB962C8B-B14F-4D97-AF65-F5344CB8AC3E}">
        <p14:creationId xmlns:p14="http://schemas.microsoft.com/office/powerpoint/2010/main" val="1690534726"/>
      </p:ext>
    </p:extLst>
  </p:cSld>
  <p:clrMapOvr>
    <a:masterClrMapping/>
  </p:clrMapOvr>
  <p:transition>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 xmlns:a16="http://schemas.microsoft.com/office/drawing/2014/main" id="{F0592D93-15A2-4BD4-95FF-9BE31BFDAF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 xmlns:a16="http://schemas.microsoft.com/office/drawing/2014/main" id="{7238814D-9B3B-423D-B9FF-5E43909625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 xmlns:a16="http://schemas.microsoft.com/office/drawing/2014/main" id="{04235384-80D6-481A-9A32-DA25BBACEC24}"/>
              </a:ext>
            </a:extLst>
          </p:cNvPr>
          <p:cNvSpPr>
            <a:spLocks noGrp="1" noChangeArrowheads="1"/>
          </p:cNvSpPr>
          <p:nvPr>
            <p:ph type="sldNum" sz="quarter" idx="12"/>
          </p:nvPr>
        </p:nvSpPr>
        <p:spPr>
          <a:ln/>
        </p:spPr>
        <p:txBody>
          <a:bodyPr/>
          <a:lstStyle>
            <a:lvl1pPr>
              <a:defRPr/>
            </a:lvl1pPr>
          </a:lstStyle>
          <a:p>
            <a:pPr>
              <a:defRPr/>
            </a:pPr>
            <a:fld id="{ECD960DF-8C54-486F-AF4C-E10CF446DB39}" type="slidenum">
              <a:rPr lang="ar-SA" altLang="en-US"/>
              <a:pPr>
                <a:defRPr/>
              </a:pPr>
              <a:t>‹#›</a:t>
            </a:fld>
            <a:endParaRPr lang="en-US" altLang="en-US"/>
          </a:p>
        </p:txBody>
      </p:sp>
    </p:spTree>
    <p:extLst>
      <p:ext uri="{BB962C8B-B14F-4D97-AF65-F5344CB8AC3E}">
        <p14:creationId xmlns:p14="http://schemas.microsoft.com/office/powerpoint/2010/main" val="3433026872"/>
      </p:ext>
    </p:extLst>
  </p:cSld>
  <p:clrMapOvr>
    <a:masterClrMapping/>
  </p:clrMapOvr>
  <p:transition>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 xmlns:a16="http://schemas.microsoft.com/office/drawing/2014/main" id="{F0592D93-15A2-4BD4-95FF-9BE31BFDAFE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 xmlns:a16="http://schemas.microsoft.com/office/drawing/2014/main" id="{7238814D-9B3B-423D-B9FF-5E43909625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 xmlns:a16="http://schemas.microsoft.com/office/drawing/2014/main" id="{04235384-80D6-481A-9A32-DA25BBACEC24}"/>
              </a:ext>
            </a:extLst>
          </p:cNvPr>
          <p:cNvSpPr>
            <a:spLocks noGrp="1" noChangeArrowheads="1"/>
          </p:cNvSpPr>
          <p:nvPr>
            <p:ph type="sldNum" sz="quarter" idx="12"/>
          </p:nvPr>
        </p:nvSpPr>
        <p:spPr>
          <a:ln/>
        </p:spPr>
        <p:txBody>
          <a:bodyPr/>
          <a:lstStyle>
            <a:lvl1pPr>
              <a:defRPr/>
            </a:lvl1pPr>
          </a:lstStyle>
          <a:p>
            <a:pPr>
              <a:defRPr/>
            </a:pPr>
            <a:fld id="{5A2EF208-F4C6-4DAD-A494-368A78B48B90}" type="slidenum">
              <a:rPr lang="ar-SA" altLang="en-US"/>
              <a:pPr>
                <a:defRPr/>
              </a:pPr>
              <a:t>‹#›</a:t>
            </a:fld>
            <a:endParaRPr lang="en-US" altLang="en-US"/>
          </a:p>
        </p:txBody>
      </p:sp>
    </p:spTree>
    <p:extLst>
      <p:ext uri="{BB962C8B-B14F-4D97-AF65-F5344CB8AC3E}">
        <p14:creationId xmlns:p14="http://schemas.microsoft.com/office/powerpoint/2010/main" val="2769553562"/>
      </p:ext>
    </p:extLst>
  </p:cSld>
  <p:clrMapOvr>
    <a:masterClrMapping/>
  </p:clrMapOvr>
  <p:transition>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SmartArt Placeholder 2"/>
          <p:cNvSpPr>
            <a:spLocks noGrp="1"/>
          </p:cNvSpPr>
          <p:nvPr>
            <p:ph type="dgm" idx="1"/>
          </p:nvPr>
        </p:nvSpPr>
        <p:spPr>
          <a:xfrm>
            <a:off x="1117600" y="1905000"/>
            <a:ext cx="10676467" cy="4191000"/>
          </a:xfrm>
        </p:spPr>
        <p:txBody>
          <a:bodyPr/>
          <a:lstStyle/>
          <a:p>
            <a:pPr lvl="0"/>
            <a:endParaRPr lang="en-US" noProof="0"/>
          </a:p>
        </p:txBody>
      </p:sp>
      <p:sp>
        <p:nvSpPr>
          <p:cNvPr id="4" name="Rectangle 11">
            <a:extLst>
              <a:ext uri="{FF2B5EF4-FFF2-40B4-BE49-F238E27FC236}">
                <a16:creationId xmlns="" xmlns:a16="http://schemas.microsoft.com/office/drawing/2014/main" id="{F0592D93-15A2-4BD4-95FF-9BE31BFDAF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 xmlns:a16="http://schemas.microsoft.com/office/drawing/2014/main" id="{7238814D-9B3B-423D-B9FF-5E43909625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 xmlns:a16="http://schemas.microsoft.com/office/drawing/2014/main" id="{04235384-80D6-481A-9A32-DA25BBACEC24}"/>
              </a:ext>
            </a:extLst>
          </p:cNvPr>
          <p:cNvSpPr>
            <a:spLocks noGrp="1" noChangeArrowheads="1"/>
          </p:cNvSpPr>
          <p:nvPr>
            <p:ph type="sldNum" sz="quarter" idx="12"/>
          </p:nvPr>
        </p:nvSpPr>
        <p:spPr>
          <a:ln/>
        </p:spPr>
        <p:txBody>
          <a:bodyPr/>
          <a:lstStyle>
            <a:lvl1pPr>
              <a:defRPr/>
            </a:lvl1pPr>
          </a:lstStyle>
          <a:p>
            <a:pPr>
              <a:defRPr/>
            </a:pPr>
            <a:fld id="{4ADBE7E5-2AAD-4215-9E1B-7EF2AAA94D24}" type="slidenum">
              <a:rPr lang="ar-SA" altLang="en-US"/>
              <a:pPr>
                <a:defRPr/>
              </a:pPr>
              <a:t>‹#›</a:t>
            </a:fld>
            <a:endParaRPr lang="en-US" altLang="en-US"/>
          </a:p>
        </p:txBody>
      </p:sp>
    </p:spTree>
    <p:extLst>
      <p:ext uri="{BB962C8B-B14F-4D97-AF65-F5344CB8AC3E}">
        <p14:creationId xmlns:p14="http://schemas.microsoft.com/office/powerpoint/2010/main" val="1067877531"/>
      </p:ext>
    </p:extLst>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F320B-628D-4384-9AC2-45C936A5A5D9}"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234704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DF320B-628D-4384-9AC2-45C936A5A5D9}" type="datetimeFigureOut">
              <a:rPr lang="en-US" smtClean="0"/>
              <a:t>3/20/2020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293992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DF320B-628D-4384-9AC2-45C936A5A5D9}"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411492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DF320B-628D-4384-9AC2-45C936A5A5D9}" type="datetimeFigureOut">
              <a:rPr lang="en-US" smtClean="0"/>
              <a:t>3/20/2020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88734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DF320B-628D-4384-9AC2-45C936A5A5D9}" type="datetimeFigureOut">
              <a:rPr lang="en-US" smtClean="0"/>
              <a:t>3/20/2020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3628846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DF320B-628D-4384-9AC2-45C936A5A5D9}" type="datetimeFigureOut">
              <a:rPr lang="en-US" smtClean="0"/>
              <a:t>3/20/2020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145380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DF320B-628D-4384-9AC2-45C936A5A5D9}"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1437470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DF320B-628D-4384-9AC2-45C936A5A5D9}" type="datetimeFigureOut">
              <a:rPr lang="en-US" smtClean="0"/>
              <a:t>3/20/2020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F042-B904-4AFD-87A4-88E9ABF86368}" type="slidenum">
              <a:rPr lang="en-US" smtClean="0"/>
              <a:t>‹#›</a:t>
            </a:fld>
            <a:endParaRPr lang="en-US"/>
          </a:p>
        </p:txBody>
      </p:sp>
    </p:spTree>
    <p:extLst>
      <p:ext uri="{BB962C8B-B14F-4D97-AF65-F5344CB8AC3E}">
        <p14:creationId xmlns:p14="http://schemas.microsoft.com/office/powerpoint/2010/main" val="2883148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F320B-628D-4384-9AC2-45C936A5A5D9}" type="datetimeFigureOut">
              <a:rPr lang="en-US" smtClean="0"/>
              <a:t>3/20/2020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AF042-B904-4AFD-87A4-88E9ABF86368}" type="slidenum">
              <a:rPr lang="en-US" smtClean="0"/>
              <a:t>‹#›</a:t>
            </a:fld>
            <a:endParaRPr lang="en-US"/>
          </a:p>
        </p:txBody>
      </p:sp>
    </p:spTree>
    <p:extLst>
      <p:ext uri="{BB962C8B-B14F-4D97-AF65-F5344CB8AC3E}">
        <p14:creationId xmlns:p14="http://schemas.microsoft.com/office/powerpoint/2010/main" val="2224106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a:extLst>
              <a:ext uri="{FF2B5EF4-FFF2-40B4-BE49-F238E27FC236}">
                <a16:creationId xmlns="" xmlns:a16="http://schemas.microsoft.com/office/drawing/2014/main" id="{3B95CB49-0F6A-47D6-9AD3-F5A742D176D6}"/>
              </a:ext>
            </a:extLst>
          </p:cNvPr>
          <p:cNvSpPr>
            <a:spLocks noGrp="1" noRot="1" noChangeArrowheads="1"/>
          </p:cNvSpPr>
          <p:nvPr>
            <p:ph type="title"/>
          </p:nvPr>
        </p:nvSpPr>
        <p:spPr>
          <a:xfrm>
            <a:off x="1981200" y="244476"/>
            <a:ext cx="7848600" cy="5241925"/>
          </a:xfrm>
        </p:spPr>
        <p:txBody>
          <a:bodyPr/>
          <a:lstStyle/>
          <a:p>
            <a:pPr algn="ctr" eaLnBrk="1" hangingPunct="1"/>
            <a:r>
              <a:rPr lang="ar-EG" sz="5400" dirty="0" smtClean="0"/>
              <a:t>المحاضرة الأولى من مقرر </a:t>
            </a:r>
            <a:r>
              <a:rPr lang="ar-EG" sz="5400" dirty="0"/>
              <a:t/>
            </a:r>
            <a:br>
              <a:rPr lang="ar-EG" sz="5400" dirty="0"/>
            </a:br>
            <a:r>
              <a:rPr lang="ar-EG" sz="6000" dirty="0">
                <a:solidFill>
                  <a:srgbClr val="FF0066"/>
                </a:solidFill>
                <a:latin typeface="Andalus" panose="02020603050405020304" pitchFamily="18" charset="-78"/>
                <a:cs typeface="Andalus" panose="02020603050405020304" pitchFamily="18" charset="-78"/>
              </a:rPr>
              <a:t>العمارة المسيحية في مصر </a:t>
            </a:r>
            <a:br>
              <a:rPr lang="ar-EG" sz="6000" dirty="0">
                <a:solidFill>
                  <a:srgbClr val="FF0066"/>
                </a:solidFill>
                <a:latin typeface="Andalus" panose="02020603050405020304" pitchFamily="18" charset="-78"/>
                <a:cs typeface="Andalus" panose="02020603050405020304" pitchFamily="18" charset="-78"/>
              </a:rPr>
            </a:br>
            <a:r>
              <a:rPr lang="ar-EG" sz="6000" dirty="0">
                <a:solidFill>
                  <a:srgbClr val="FF0066"/>
                </a:solidFill>
                <a:latin typeface="Andalus" panose="02020603050405020304" pitchFamily="18" charset="-78"/>
                <a:cs typeface="Andalus" panose="02020603050405020304" pitchFamily="18" charset="-78"/>
              </a:rPr>
              <a:t/>
            </a:r>
            <a:br>
              <a:rPr lang="ar-EG" sz="6000" dirty="0">
                <a:solidFill>
                  <a:srgbClr val="FF0066"/>
                </a:solidFill>
                <a:latin typeface="Andalus" panose="02020603050405020304" pitchFamily="18" charset="-78"/>
                <a:cs typeface="Andalus" panose="02020603050405020304" pitchFamily="18" charset="-78"/>
              </a:rPr>
            </a:br>
            <a:r>
              <a:rPr lang="ar-EG" sz="6000" dirty="0">
                <a:solidFill>
                  <a:srgbClr val="FF0066"/>
                </a:solidFill>
                <a:latin typeface="Andalus" panose="02020603050405020304" pitchFamily="18" charset="-78"/>
                <a:cs typeface="Andalus" panose="02020603050405020304" pitchFamily="18" charset="-78"/>
              </a:rPr>
              <a:t>أ.د/ أشرف سيد محمد حسن</a:t>
            </a:r>
            <a:r>
              <a:rPr lang="ar-EG" sz="5400" dirty="0"/>
              <a:t> </a:t>
            </a:r>
            <a:br>
              <a:rPr lang="ar-EG" sz="5400" dirty="0"/>
            </a:br>
            <a:endParaRPr lang="en-US" sz="5400" dirty="0"/>
          </a:p>
        </p:txBody>
      </p:sp>
    </p:spTree>
    <p:extLst>
      <p:ext uri="{BB962C8B-B14F-4D97-AF65-F5344CB8AC3E}">
        <p14:creationId xmlns:p14="http://schemas.microsoft.com/office/powerpoint/2010/main" val="3408133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 xmlns:a16="http://schemas.microsoft.com/office/drawing/2014/main" id="{79021757-66BA-4BBA-A081-F8877180769A}"/>
              </a:ext>
            </a:extLst>
          </p:cNvPr>
          <p:cNvSpPr>
            <a:spLocks noGrp="1" noRot="1" noChangeArrowheads="1"/>
          </p:cNvSpPr>
          <p:nvPr>
            <p:ph type="body" idx="1"/>
          </p:nvPr>
        </p:nvSpPr>
        <p:spPr>
          <a:xfrm>
            <a:off x="2971800" y="5181600"/>
            <a:ext cx="6934200" cy="914400"/>
          </a:xfrm>
        </p:spPr>
        <p:txBody>
          <a:bodyPr/>
          <a:lstStyle/>
          <a:p>
            <a:pPr eaLnBrk="1" hangingPunct="1">
              <a:lnSpc>
                <a:spcPct val="80000"/>
              </a:lnSpc>
              <a:buFont typeface="Wingdings" panose="05000000000000000000" pitchFamily="2" charset="2"/>
              <a:buNone/>
              <a:defRPr/>
            </a:pPr>
            <a:r>
              <a:rPr lang="ar-EG" dirty="0">
                <a:solidFill>
                  <a:srgbClr val="000066"/>
                </a:solidFill>
                <a:latin typeface="Andalus" pitchFamily="18" charset="-78"/>
                <a:cs typeface="Andalus" pitchFamily="18" charset="-78"/>
              </a:rPr>
              <a:t>                                   </a:t>
            </a:r>
          </a:p>
          <a:p>
            <a:pPr algn="ctr" eaLnBrk="1" hangingPunct="1">
              <a:lnSpc>
                <a:spcPct val="80000"/>
              </a:lnSpc>
              <a:buFont typeface="Wingdings" panose="05000000000000000000" pitchFamily="2" charset="2"/>
              <a:buNone/>
              <a:defRPr/>
            </a:pPr>
            <a:r>
              <a:rPr lang="ar-SA" dirty="0">
                <a:solidFill>
                  <a:srgbClr val="000066"/>
                </a:solidFill>
                <a:latin typeface="Andalus" pitchFamily="18" charset="-78"/>
                <a:cs typeface="Andalus" pitchFamily="18" charset="-78"/>
              </a:rPr>
              <a:t>ايقونة البشارة بكنيسة ال</a:t>
            </a:r>
            <a:r>
              <a:rPr lang="ar-EG" dirty="0">
                <a:solidFill>
                  <a:srgbClr val="000066"/>
                </a:solidFill>
                <a:latin typeface="Andalus" pitchFamily="18" charset="-78"/>
                <a:cs typeface="Andalus" pitchFamily="18" charset="-78"/>
              </a:rPr>
              <a:t>أ</a:t>
            </a:r>
            <a:r>
              <a:rPr lang="ar-SA" dirty="0">
                <a:solidFill>
                  <a:srgbClr val="000066"/>
                </a:solidFill>
                <a:latin typeface="Andalus" pitchFamily="18" charset="-78"/>
                <a:cs typeface="Andalus" pitchFamily="18" charset="-78"/>
              </a:rPr>
              <a:t>مير تادرس المشر</a:t>
            </a:r>
            <a:r>
              <a:rPr lang="ar-EG" dirty="0">
                <a:solidFill>
                  <a:srgbClr val="000066"/>
                </a:solidFill>
                <a:latin typeface="Andalus" pitchFamily="18" charset="-78"/>
                <a:cs typeface="Andalus" pitchFamily="18" charset="-78"/>
              </a:rPr>
              <a:t>ق</a:t>
            </a:r>
            <a:r>
              <a:rPr lang="ar-SA" dirty="0">
                <a:solidFill>
                  <a:srgbClr val="000066"/>
                </a:solidFill>
                <a:latin typeface="Andalus" pitchFamily="18" charset="-78"/>
                <a:cs typeface="Andalus" pitchFamily="18" charset="-78"/>
              </a:rPr>
              <a:t>ى بمصر القديمة</a:t>
            </a:r>
            <a:endParaRPr lang="en-US" dirty="0">
              <a:solidFill>
                <a:srgbClr val="000066"/>
              </a:solidFill>
              <a:latin typeface="Andalus" pitchFamily="18" charset="-78"/>
              <a:cs typeface="Andalus" pitchFamily="18" charset="-78"/>
            </a:endParaRPr>
          </a:p>
        </p:txBody>
      </p:sp>
      <p:pic>
        <p:nvPicPr>
          <p:cNvPr id="16387" name="Picture 4" descr="IMG_9995"/>
          <p:cNvPicPr>
            <a:picLocks noChangeAspect="1" noChangeArrowheads="1"/>
          </p:cNvPicPr>
          <p:nvPr/>
        </p:nvPicPr>
        <p:blipFill>
          <a:blip r:embed="rId2">
            <a:extLst>
              <a:ext uri="{28A0092B-C50C-407E-A947-70E740481C1C}">
                <a14:useLocalDpi xmlns:a14="http://schemas.microsoft.com/office/drawing/2010/main" val="0"/>
              </a:ext>
            </a:extLst>
          </a:blip>
          <a:srcRect l="8333" r="15741" b="-1563"/>
          <a:stretch>
            <a:fillRect/>
          </a:stretch>
        </p:blipFill>
        <p:spPr bwMode="auto">
          <a:xfrm>
            <a:off x="3124200" y="0"/>
            <a:ext cx="6248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291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 xmlns:a16="http://schemas.microsoft.com/office/drawing/2014/main" id="{08E07230-B5A3-4626-B7B4-690D72C5249D}"/>
              </a:ext>
            </a:extLst>
          </p:cNvPr>
          <p:cNvSpPr>
            <a:spLocks noGrp="1" noRot="1" noChangeArrowheads="1"/>
          </p:cNvSpPr>
          <p:nvPr>
            <p:ph type="body" idx="1"/>
          </p:nvPr>
        </p:nvSpPr>
        <p:spPr>
          <a:xfrm>
            <a:off x="1828800" y="3886200"/>
            <a:ext cx="8839200" cy="2590800"/>
          </a:xfrm>
        </p:spPr>
        <p:txBody>
          <a:bodyPr/>
          <a:lstStyle/>
          <a:p>
            <a:pPr eaLnBrk="1" hangingPunct="1">
              <a:lnSpc>
                <a:spcPct val="80000"/>
              </a:lnSpc>
              <a:buFont typeface="Wingdings" panose="05000000000000000000" pitchFamily="2" charset="2"/>
              <a:buNone/>
              <a:defRPr/>
            </a:pPr>
            <a:endParaRPr lang="ar-EG" b="1" dirty="0"/>
          </a:p>
          <a:p>
            <a:pPr eaLnBrk="1" hangingPunct="1">
              <a:lnSpc>
                <a:spcPct val="80000"/>
              </a:lnSpc>
              <a:buFont typeface="Wingdings" panose="05000000000000000000" pitchFamily="2" charset="2"/>
              <a:buNone/>
              <a:defRPr/>
            </a:pPr>
            <a:r>
              <a:rPr lang="ar-EG" dirty="0">
                <a:solidFill>
                  <a:srgbClr val="000066"/>
                </a:solidFill>
                <a:latin typeface="Andalus" pitchFamily="18" charset="-78"/>
                <a:cs typeface="Andalus" pitchFamily="18" charset="-78"/>
              </a:rPr>
              <a:t>    </a:t>
            </a:r>
            <a:r>
              <a:rPr lang="ar-EG" sz="6000" b="1" dirty="0">
                <a:solidFill>
                  <a:srgbClr val="000066"/>
                </a:solidFill>
                <a:latin typeface="Andalus" pitchFamily="18" charset="-78"/>
                <a:cs typeface="Andalus" pitchFamily="18" charset="-78"/>
              </a:rPr>
              <a:t>تصوير جدارى يوضع ميلاد المسيح</a:t>
            </a:r>
          </a:p>
        </p:txBody>
      </p:sp>
      <p:pic>
        <p:nvPicPr>
          <p:cNvPr id="17411" name="Picture 4" descr="IMG_9993"/>
          <p:cNvPicPr>
            <a:picLocks noChangeAspect="1" noChangeArrowheads="1"/>
          </p:cNvPicPr>
          <p:nvPr/>
        </p:nvPicPr>
        <p:blipFill>
          <a:blip r:embed="rId2">
            <a:extLst>
              <a:ext uri="{28A0092B-C50C-407E-A947-70E740481C1C}">
                <a14:useLocalDpi xmlns:a14="http://schemas.microsoft.com/office/drawing/2010/main" val="0"/>
              </a:ext>
            </a:extLst>
          </a:blip>
          <a:srcRect l="33708"/>
          <a:stretch>
            <a:fillRect/>
          </a:stretch>
        </p:blipFill>
        <p:spPr bwMode="auto">
          <a:xfrm>
            <a:off x="2819400" y="0"/>
            <a:ext cx="72390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31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 xmlns:a16="http://schemas.microsoft.com/office/drawing/2014/main" id="{60691575-18EE-45A8-B8D3-43CE63BEB949}"/>
              </a:ext>
            </a:extLst>
          </p:cNvPr>
          <p:cNvSpPr>
            <a:spLocks noGrp="1" noRot="1" noChangeArrowheads="1"/>
          </p:cNvSpPr>
          <p:nvPr>
            <p:ph type="body" idx="1"/>
          </p:nvPr>
        </p:nvSpPr>
        <p:spPr>
          <a:xfrm>
            <a:off x="2362200" y="5486400"/>
            <a:ext cx="8007350" cy="609600"/>
          </a:xfrm>
        </p:spPr>
        <p:txBody>
          <a:bodyPr>
            <a:normAutofit fontScale="55000" lnSpcReduction="20000"/>
          </a:bodyPr>
          <a:lstStyle/>
          <a:p>
            <a:pPr eaLnBrk="1" hangingPunct="1">
              <a:lnSpc>
                <a:spcPct val="80000"/>
              </a:lnSpc>
              <a:buFont typeface="Wingdings" panose="05000000000000000000" pitchFamily="2" charset="2"/>
              <a:buNone/>
              <a:defRPr/>
            </a:pPr>
            <a:endParaRPr lang="ar-EG" sz="800" b="1" dirty="0"/>
          </a:p>
          <a:p>
            <a:pPr eaLnBrk="1" hangingPunct="1">
              <a:lnSpc>
                <a:spcPct val="80000"/>
              </a:lnSpc>
              <a:buFont typeface="Wingdings" panose="05000000000000000000" pitchFamily="2" charset="2"/>
              <a:buNone/>
              <a:defRPr/>
            </a:pPr>
            <a:endParaRPr lang="ar-EG" sz="800" b="1" dirty="0"/>
          </a:p>
          <a:p>
            <a:pPr algn="ctr" eaLnBrk="1" hangingPunct="1">
              <a:lnSpc>
                <a:spcPct val="80000"/>
              </a:lnSpc>
              <a:buFont typeface="Wingdings" panose="05000000000000000000" pitchFamily="2" charset="2"/>
              <a:buNone/>
              <a:defRPr/>
            </a:pPr>
            <a:r>
              <a:rPr lang="ar-EG" sz="3600" dirty="0">
                <a:solidFill>
                  <a:srgbClr val="000066"/>
                </a:solidFill>
                <a:latin typeface="Andalus" pitchFamily="18" charset="-78"/>
                <a:cs typeface="Andalus" pitchFamily="18" charset="-78"/>
              </a:rPr>
              <a:t>تصوير جداري يوضح  مذبحة الأبرياء دير أبو حنس ق6م</a:t>
            </a:r>
            <a:endParaRPr lang="en-US" sz="3600" dirty="0">
              <a:solidFill>
                <a:srgbClr val="000066"/>
              </a:solidFill>
              <a:latin typeface="Andalus" pitchFamily="18" charset="-78"/>
              <a:cs typeface="Andalus" pitchFamily="18" charset="-78"/>
            </a:endParaRPr>
          </a:p>
          <a:p>
            <a:pPr eaLnBrk="1" hangingPunct="1">
              <a:lnSpc>
                <a:spcPct val="80000"/>
              </a:lnSpc>
              <a:buFont typeface="Wingdings" panose="05000000000000000000" pitchFamily="2" charset="2"/>
              <a:buNone/>
              <a:defRPr/>
            </a:pPr>
            <a:endParaRPr lang="ar-EG" b="1" dirty="0"/>
          </a:p>
          <a:p>
            <a:pPr eaLnBrk="1" hangingPunct="1">
              <a:lnSpc>
                <a:spcPct val="80000"/>
              </a:lnSpc>
              <a:buFont typeface="Wingdings" panose="05000000000000000000" pitchFamily="2" charset="2"/>
              <a:buNone/>
              <a:defRPr/>
            </a:pPr>
            <a:endParaRPr lang="ar-EG" sz="800" b="1" dirty="0"/>
          </a:p>
          <a:p>
            <a:pPr eaLnBrk="1" hangingPunct="1">
              <a:lnSpc>
                <a:spcPct val="80000"/>
              </a:lnSpc>
              <a:buFont typeface="Wingdings" panose="05000000000000000000" pitchFamily="2" charset="2"/>
              <a:buNone/>
              <a:defRPr/>
            </a:pPr>
            <a:endParaRPr lang="ar-EG" sz="800" b="1" dirty="0"/>
          </a:p>
          <a:p>
            <a:pPr eaLnBrk="1" hangingPunct="1">
              <a:lnSpc>
                <a:spcPct val="80000"/>
              </a:lnSpc>
              <a:buFont typeface="Wingdings" panose="05000000000000000000" pitchFamily="2" charset="2"/>
              <a:buNone/>
              <a:defRPr/>
            </a:pPr>
            <a:endParaRPr lang="ar-EG" sz="800" b="1" dirty="0"/>
          </a:p>
          <a:p>
            <a:pPr eaLnBrk="1" hangingPunct="1">
              <a:lnSpc>
                <a:spcPct val="80000"/>
              </a:lnSpc>
              <a:buFont typeface="Wingdings" panose="05000000000000000000" pitchFamily="2" charset="2"/>
              <a:buNone/>
              <a:defRPr/>
            </a:pPr>
            <a:endParaRPr lang="ar-EG" sz="800" b="1" dirty="0"/>
          </a:p>
        </p:txBody>
      </p:sp>
      <p:pic>
        <p:nvPicPr>
          <p:cNvPr id="18435" name="Picture 4" descr="IMG_0103"/>
          <p:cNvPicPr>
            <a:picLocks noChangeAspect="1" noChangeArrowheads="1"/>
          </p:cNvPicPr>
          <p:nvPr/>
        </p:nvPicPr>
        <p:blipFill>
          <a:blip r:embed="rId2">
            <a:extLst>
              <a:ext uri="{28A0092B-C50C-407E-A947-70E740481C1C}">
                <a14:useLocalDpi xmlns:a14="http://schemas.microsoft.com/office/drawing/2010/main" val="0"/>
              </a:ext>
            </a:extLst>
          </a:blip>
          <a:srcRect b="28000"/>
          <a:stretch>
            <a:fillRect/>
          </a:stretch>
        </p:blipFill>
        <p:spPr bwMode="auto">
          <a:xfrm>
            <a:off x="1524000" y="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23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 xmlns:a16="http://schemas.microsoft.com/office/drawing/2014/main" id="{CC0C466E-D3AB-4C31-BEAC-88E9DF0C8DEF}"/>
              </a:ext>
            </a:extLst>
          </p:cNvPr>
          <p:cNvSpPr>
            <a:spLocks noGrp="1" noRot="1" noChangeArrowheads="1"/>
          </p:cNvSpPr>
          <p:nvPr>
            <p:ph type="body" idx="1"/>
          </p:nvPr>
        </p:nvSpPr>
        <p:spPr>
          <a:xfrm>
            <a:off x="2733675" y="1905000"/>
            <a:ext cx="7042150" cy="4159250"/>
          </a:xfrm>
        </p:spPr>
        <p:txBody>
          <a:bodyPr>
            <a:normAutofit fontScale="70000" lnSpcReduction="20000"/>
          </a:bodyPr>
          <a:lstStyle/>
          <a:p>
            <a:pPr eaLnBrk="1" hangingPunct="1">
              <a:lnSpc>
                <a:spcPct val="80000"/>
              </a:lnSpc>
              <a:buFont typeface="Wingdings" panose="05000000000000000000" pitchFamily="2" charset="2"/>
              <a:buNone/>
              <a:defRPr/>
            </a:pPr>
            <a:endParaRPr lang="ar-EG" sz="1400" b="1"/>
          </a:p>
          <a:p>
            <a:pPr eaLnBrk="1" hangingPunct="1">
              <a:lnSpc>
                <a:spcPct val="80000"/>
              </a:lnSpc>
              <a:buFont typeface="Wingdings" panose="05000000000000000000" pitchFamily="2" charset="2"/>
              <a:buNone/>
              <a:defRPr/>
            </a:pPr>
            <a:endParaRPr lang="ar-EG" sz="1400" b="1"/>
          </a:p>
          <a:p>
            <a:pPr eaLnBrk="1" hangingPunct="1">
              <a:lnSpc>
                <a:spcPct val="80000"/>
              </a:lnSpc>
              <a:buFont typeface="Wingdings" panose="05000000000000000000" pitchFamily="2" charset="2"/>
              <a:buNone/>
              <a:defRPr/>
            </a:pPr>
            <a:endParaRPr lang="ar-EG" sz="1400" b="1"/>
          </a:p>
          <a:p>
            <a:pPr eaLnBrk="1" hangingPunct="1">
              <a:lnSpc>
                <a:spcPct val="80000"/>
              </a:lnSpc>
              <a:buFont typeface="Wingdings" panose="05000000000000000000" pitchFamily="2" charset="2"/>
              <a:buNone/>
              <a:defRPr/>
            </a:pPr>
            <a:endParaRPr lang="ar-EG" sz="1400" b="1"/>
          </a:p>
          <a:p>
            <a:pPr eaLnBrk="1" hangingPunct="1">
              <a:lnSpc>
                <a:spcPct val="80000"/>
              </a:lnSpc>
              <a:buFont typeface="Wingdings" panose="05000000000000000000" pitchFamily="2" charset="2"/>
              <a:buNone/>
              <a:defRPr/>
            </a:pPr>
            <a:endParaRPr lang="ar-EG" sz="1400" b="1"/>
          </a:p>
          <a:p>
            <a:pP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endParaRPr lang="ar-EG" sz="1400" b="1"/>
          </a:p>
          <a:p>
            <a:pPr algn="ctr" eaLnBrk="1" hangingPunct="1">
              <a:lnSpc>
                <a:spcPct val="80000"/>
              </a:lnSpc>
              <a:buFont typeface="Wingdings" panose="05000000000000000000" pitchFamily="2" charset="2"/>
              <a:buNone/>
              <a:defRPr/>
            </a:pPr>
            <a:r>
              <a:rPr lang="ar-EG" sz="1400" b="1"/>
              <a:t>شكل "6” خريطة توضح  الاماكن المقدسة التى زارتها </a:t>
            </a:r>
          </a:p>
          <a:p>
            <a:pPr algn="ctr" eaLnBrk="1" hangingPunct="1">
              <a:lnSpc>
                <a:spcPct val="80000"/>
              </a:lnSpc>
              <a:buFont typeface="Wingdings" panose="05000000000000000000" pitchFamily="2" charset="2"/>
              <a:buNone/>
              <a:defRPr/>
            </a:pPr>
            <a:r>
              <a:rPr lang="ar-EG" sz="1400" b="1"/>
              <a:t>العائلة المقدسة</a:t>
            </a:r>
            <a:endParaRPr lang="en-US" sz="1400" b="1"/>
          </a:p>
        </p:txBody>
      </p:sp>
      <p:pic>
        <p:nvPicPr>
          <p:cNvPr id="19459" name="Picture 4" descr="hyhyh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5943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506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 xmlns:a16="http://schemas.microsoft.com/office/drawing/2014/main" id="{F53840E2-43B5-4B8B-B71A-12DBE44FA528}"/>
              </a:ext>
            </a:extLst>
          </p:cNvPr>
          <p:cNvSpPr>
            <a:spLocks noGrp="1" noRot="1" noChangeArrowheads="1"/>
          </p:cNvSpPr>
          <p:nvPr>
            <p:ph type="body" idx="1"/>
          </p:nvPr>
        </p:nvSpPr>
        <p:spPr/>
        <p:txBody>
          <a:bodyPr>
            <a:normAutofit fontScale="92500" lnSpcReduction="20000"/>
          </a:bodyPr>
          <a:lstStyle/>
          <a:p>
            <a:pPr eaLnBrk="1" hangingPunct="1">
              <a:lnSpc>
                <a:spcPct val="90000"/>
              </a:lnSpc>
              <a:buFont typeface="Wingdings" panose="05000000000000000000" pitchFamily="2" charset="2"/>
              <a:buNone/>
              <a:defRPr/>
            </a:pPr>
            <a:r>
              <a:rPr lang="ar-EG" sz="2400" dirty="0"/>
              <a:t> </a:t>
            </a:r>
            <a:endParaRPr lang="ar-SA" sz="2400" b="1" dirty="0"/>
          </a:p>
          <a:p>
            <a:pPr eaLnBrk="1" hangingPunct="1">
              <a:lnSpc>
                <a:spcPct val="90000"/>
              </a:lnSpc>
              <a:buFont typeface="Wingdings" panose="05000000000000000000" pitchFamily="2" charset="2"/>
              <a:buNone/>
              <a:defRPr/>
            </a:pPr>
            <a:endParaRPr lang="ar-EG" sz="2400" b="1" dirty="0"/>
          </a:p>
          <a:p>
            <a:pPr eaLnBrk="1" hangingPunct="1">
              <a:lnSpc>
                <a:spcPct val="90000"/>
              </a:lnSpc>
              <a:buFont typeface="Wingdings" panose="05000000000000000000" pitchFamily="2" charset="2"/>
              <a:buNone/>
              <a:defRPr/>
            </a:pPr>
            <a:endParaRPr lang="ar-EG" sz="2400" b="1" dirty="0"/>
          </a:p>
          <a:p>
            <a:pPr eaLnBrk="1" hangingPunct="1">
              <a:lnSpc>
                <a:spcPct val="90000"/>
              </a:lnSpc>
              <a:buFont typeface="Wingdings" panose="05000000000000000000" pitchFamily="2" charset="2"/>
              <a:buNone/>
              <a:defRPr/>
            </a:pPr>
            <a:endParaRPr lang="ar-EG" sz="2400" b="1" dirty="0"/>
          </a:p>
          <a:p>
            <a:pPr eaLnBrk="1" hangingPunct="1">
              <a:lnSpc>
                <a:spcPct val="90000"/>
              </a:lnSpc>
              <a:buFont typeface="Wingdings" panose="05000000000000000000" pitchFamily="2" charset="2"/>
              <a:buNone/>
              <a:defRPr/>
            </a:pPr>
            <a:endParaRPr lang="ar-EG" sz="2400" b="1" dirty="0"/>
          </a:p>
          <a:p>
            <a:pPr eaLnBrk="1" hangingPunct="1">
              <a:lnSpc>
                <a:spcPct val="90000"/>
              </a:lnSpc>
              <a:buFont typeface="Wingdings" panose="05000000000000000000" pitchFamily="2" charset="2"/>
              <a:buNone/>
              <a:defRPr/>
            </a:pPr>
            <a:endParaRPr lang="ar-EG" sz="2400" b="1" dirty="0"/>
          </a:p>
          <a:p>
            <a:pPr eaLnBrk="1" hangingPunct="1">
              <a:lnSpc>
                <a:spcPct val="90000"/>
              </a:lnSpc>
              <a:buFont typeface="Wingdings" panose="05000000000000000000" pitchFamily="2" charset="2"/>
              <a:buNone/>
              <a:defRPr/>
            </a:pPr>
            <a:endParaRPr lang="ar-EG" sz="2400" b="1" dirty="0"/>
          </a:p>
          <a:p>
            <a:pPr eaLnBrk="1" hangingPunct="1">
              <a:lnSpc>
                <a:spcPct val="90000"/>
              </a:lnSpc>
              <a:buFont typeface="Wingdings" panose="05000000000000000000" pitchFamily="2" charset="2"/>
              <a:buNone/>
              <a:defRPr/>
            </a:pPr>
            <a:endParaRPr lang="ar-EG" sz="2400" b="1" dirty="0"/>
          </a:p>
          <a:p>
            <a:pPr algn="ctr" eaLnBrk="1" hangingPunct="1">
              <a:lnSpc>
                <a:spcPct val="90000"/>
              </a:lnSpc>
              <a:buFont typeface="Wingdings" panose="05000000000000000000" pitchFamily="2" charset="2"/>
              <a:buNone/>
              <a:defRPr/>
            </a:pPr>
            <a:r>
              <a:rPr lang="ar-EG" dirty="0">
                <a:solidFill>
                  <a:srgbClr val="000066"/>
                </a:solidFill>
                <a:latin typeface="Andalus" pitchFamily="18" charset="-78"/>
                <a:cs typeface="Andalus" pitchFamily="18" charset="-78"/>
              </a:rPr>
              <a:t>أيقونة</a:t>
            </a:r>
            <a:r>
              <a:rPr lang="ar-SA" dirty="0">
                <a:solidFill>
                  <a:srgbClr val="000066"/>
                </a:solidFill>
                <a:latin typeface="Andalus" pitchFamily="18" charset="-78"/>
                <a:cs typeface="Andalus" pitchFamily="18" charset="-78"/>
              </a:rPr>
              <a:t> </a:t>
            </a:r>
            <a:r>
              <a:rPr lang="ar-EG" dirty="0">
                <a:solidFill>
                  <a:srgbClr val="000066"/>
                </a:solidFill>
                <a:latin typeface="Andalus" pitchFamily="18" charset="-78"/>
                <a:cs typeface="Andalus" pitchFamily="18" charset="-78"/>
              </a:rPr>
              <a:t>توضح</a:t>
            </a:r>
            <a:r>
              <a:rPr lang="ar-SA" dirty="0">
                <a:solidFill>
                  <a:srgbClr val="000066"/>
                </a:solidFill>
                <a:latin typeface="Andalus" pitchFamily="18" charset="-78"/>
                <a:cs typeface="Andalus" pitchFamily="18" charset="-78"/>
              </a:rPr>
              <a:t> الهروب كنيسة العذراء والشهيدة     </a:t>
            </a:r>
            <a:endParaRPr lang="ar-EG" dirty="0">
              <a:solidFill>
                <a:srgbClr val="000066"/>
              </a:solidFill>
              <a:latin typeface="Andalus" pitchFamily="18" charset="-78"/>
              <a:cs typeface="Andalus" pitchFamily="18" charset="-78"/>
            </a:endParaRPr>
          </a:p>
          <a:p>
            <a:pPr algn="ctr" eaLnBrk="1" hangingPunct="1">
              <a:lnSpc>
                <a:spcPct val="90000"/>
              </a:lnSpc>
              <a:buFont typeface="Wingdings" panose="05000000000000000000" pitchFamily="2" charset="2"/>
              <a:buNone/>
              <a:defRPr/>
            </a:pPr>
            <a:r>
              <a:rPr lang="ar-EG" dirty="0">
                <a:solidFill>
                  <a:srgbClr val="000066"/>
                </a:solidFill>
                <a:latin typeface="Andalus" pitchFamily="18" charset="-78"/>
                <a:cs typeface="Andalus" pitchFamily="18" charset="-78"/>
              </a:rPr>
              <a:t>أيقونة توضح</a:t>
            </a:r>
            <a:r>
              <a:rPr lang="ar-SA" dirty="0">
                <a:solidFill>
                  <a:srgbClr val="000066"/>
                </a:solidFill>
                <a:latin typeface="Andalus" pitchFamily="18" charset="-78"/>
                <a:cs typeface="Andalus" pitchFamily="18" charset="-78"/>
              </a:rPr>
              <a:t> الهروب كنيسة ابو سرجة </a:t>
            </a:r>
          </a:p>
          <a:p>
            <a:pPr algn="ctr" eaLnBrk="1" hangingPunct="1">
              <a:lnSpc>
                <a:spcPct val="90000"/>
              </a:lnSpc>
              <a:buFont typeface="Wingdings" panose="05000000000000000000" pitchFamily="2" charset="2"/>
              <a:buNone/>
              <a:defRPr/>
            </a:pPr>
            <a:r>
              <a:rPr lang="ar-SA" dirty="0">
                <a:solidFill>
                  <a:srgbClr val="000066"/>
                </a:solidFill>
                <a:latin typeface="Andalus" pitchFamily="18" charset="-78"/>
                <a:cs typeface="Andalus" pitchFamily="18" charset="-78"/>
              </a:rPr>
              <a:t>               دميانة " المعلقة </a:t>
            </a:r>
            <a:endParaRPr lang="en-US" dirty="0">
              <a:solidFill>
                <a:srgbClr val="000066"/>
              </a:solidFill>
              <a:latin typeface="Andalus" pitchFamily="18" charset="-78"/>
              <a:cs typeface="Andalus" pitchFamily="18" charset="-78"/>
            </a:endParaRPr>
          </a:p>
        </p:txBody>
      </p:sp>
      <p:pic>
        <p:nvPicPr>
          <p:cNvPr id="20483" name="Picture 5" descr="IMG_0016"/>
          <p:cNvPicPr>
            <a:picLocks noChangeAspect="1" noChangeArrowheads="1"/>
          </p:cNvPicPr>
          <p:nvPr/>
        </p:nvPicPr>
        <p:blipFill>
          <a:blip r:embed="rId2" cstate="print">
            <a:extLst>
              <a:ext uri="{28A0092B-C50C-407E-A947-70E740481C1C}">
                <a14:useLocalDpi xmlns:a14="http://schemas.microsoft.com/office/drawing/2010/main" val="0"/>
              </a:ext>
            </a:extLst>
          </a:blip>
          <a:srcRect t="15790"/>
          <a:stretch>
            <a:fillRect/>
          </a:stretch>
        </p:blipFill>
        <p:spPr bwMode="auto">
          <a:xfrm>
            <a:off x="6172200" y="0"/>
            <a:ext cx="411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IMG_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343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6"/>
          <p:cNvSpPr>
            <a:spLocks noChangeArrowheads="1"/>
          </p:cNvSpPr>
          <p:nvPr/>
        </p:nvSpPr>
        <p:spPr bwMode="auto">
          <a:xfrm>
            <a:off x="1048327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en-US" altLang="en-US" sz="1800"/>
          </a:p>
        </p:txBody>
      </p:sp>
      <p:sp>
        <p:nvSpPr>
          <p:cNvPr id="20486" name="Rectangle 7"/>
          <p:cNvSpPr>
            <a:spLocks noChangeArrowheads="1"/>
          </p:cNvSpPr>
          <p:nvPr/>
        </p:nvSpPr>
        <p:spPr bwMode="auto">
          <a:xfrm>
            <a:off x="1654175" y="3086101"/>
            <a:ext cx="11049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justLow" eaLnBrk="1" hangingPunct="1">
              <a:spcBef>
                <a:spcPct val="0"/>
              </a:spcBef>
              <a:buClrTx/>
              <a:buFontTx/>
              <a:buNone/>
            </a:pPr>
            <a:r>
              <a:rPr lang="ar-EG" altLang="en-US" sz="2300" b="1" u="sng">
                <a:ea typeface="Times New Roman" panose="02020603050405020304" pitchFamily="18" charset="0"/>
                <a:cs typeface="Simplified Arabic" panose="02020603050405020304" pitchFamily="18" charset="-78"/>
              </a:rPr>
              <a:t>  </a:t>
            </a:r>
            <a:r>
              <a:rPr lang="ar-EG" altLang="en-US" sz="2300" b="1">
                <a:ea typeface="Times New Roman" panose="02020603050405020304" pitchFamily="18" charset="0"/>
                <a:cs typeface="Simplified Arabic" panose="02020603050405020304" pitchFamily="18" charset="-78"/>
              </a:rPr>
              <a:t>       </a:t>
            </a:r>
            <a:r>
              <a:rPr lang="ar-EG" altLang="en-US" sz="2300" b="1" u="sng">
                <a:ea typeface="Times New Roman" panose="02020603050405020304" pitchFamily="18" charset="0"/>
                <a:cs typeface="Simplified Arabic" panose="02020603050405020304" pitchFamily="18" charset="-78"/>
              </a:rPr>
              <a:t> </a:t>
            </a:r>
            <a:endParaRPr lang="ar-EG" altLang="en-US" sz="1800">
              <a:ea typeface="Times New Roman" panose="02020603050405020304" pitchFamily="18" charset="0"/>
              <a:cs typeface="Simplified Arabic" panose="02020603050405020304" pitchFamily="18" charset="-78"/>
            </a:endParaRPr>
          </a:p>
        </p:txBody>
      </p:sp>
      <p:sp>
        <p:nvSpPr>
          <p:cNvPr id="20487" name="Rectangle 8"/>
          <p:cNvSpPr>
            <a:spLocks noChangeArrowheads="1"/>
          </p:cNvSpPr>
          <p:nvPr/>
        </p:nvSpPr>
        <p:spPr bwMode="auto">
          <a:xfrm>
            <a:off x="10483270" y="65447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en-US" altLang="en-US" sz="1800"/>
          </a:p>
        </p:txBody>
      </p:sp>
    </p:spTree>
    <p:extLst>
      <p:ext uri="{BB962C8B-B14F-4D97-AF65-F5344CB8AC3E}">
        <p14:creationId xmlns:p14="http://schemas.microsoft.com/office/powerpoint/2010/main" val="3145713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 xmlns:a16="http://schemas.microsoft.com/office/drawing/2014/main" id="{E51B4014-228D-4351-BE94-19EC8C1F7496}"/>
              </a:ext>
            </a:extLst>
          </p:cNvPr>
          <p:cNvSpPr>
            <a:spLocks noGrp="1" noRot="1" noChangeArrowheads="1"/>
          </p:cNvSpPr>
          <p:nvPr>
            <p:ph type="body" idx="1"/>
          </p:nvPr>
        </p:nvSpPr>
        <p:spPr/>
        <p:txBody>
          <a:bodyPr/>
          <a:lstStyle/>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algn="ctr" eaLnBrk="1" hangingPunct="1">
              <a:buFont typeface="Wingdings" panose="05000000000000000000" pitchFamily="2" charset="2"/>
              <a:buNone/>
              <a:defRPr/>
            </a:pPr>
            <a:r>
              <a:rPr lang="ar-EG" dirty="0">
                <a:solidFill>
                  <a:srgbClr val="000066"/>
                </a:solidFill>
                <a:latin typeface="Andalus" pitchFamily="18" charset="-78"/>
                <a:cs typeface="Andalus" pitchFamily="18" charset="-78"/>
              </a:rPr>
              <a:t>تصوير جداري يوضح رحلة العائلة المقدسة . دير ابو حنس ق5م</a:t>
            </a:r>
            <a:endParaRPr lang="en-US" dirty="0">
              <a:solidFill>
                <a:srgbClr val="000066"/>
              </a:solidFill>
              <a:latin typeface="Andalus" pitchFamily="18" charset="-78"/>
              <a:cs typeface="Andalus" pitchFamily="18" charset="-78"/>
            </a:endParaRPr>
          </a:p>
        </p:txBody>
      </p:sp>
      <p:pic>
        <p:nvPicPr>
          <p:cNvPr id="21507" name="Picture 4" descr="IMG_0106"/>
          <p:cNvPicPr>
            <a:picLocks noChangeAspect="1" noChangeArrowheads="1"/>
          </p:cNvPicPr>
          <p:nvPr/>
        </p:nvPicPr>
        <p:blipFill>
          <a:blip r:embed="rId2">
            <a:extLst>
              <a:ext uri="{28A0092B-C50C-407E-A947-70E740481C1C}">
                <a14:useLocalDpi xmlns:a14="http://schemas.microsoft.com/office/drawing/2010/main" val="0"/>
              </a:ext>
            </a:extLst>
          </a:blip>
          <a:srcRect b="24886"/>
          <a:stretch>
            <a:fillRect/>
          </a:stretch>
        </p:blipFill>
        <p:spPr bwMode="auto">
          <a:xfrm>
            <a:off x="1524000" y="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84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 xmlns:a16="http://schemas.microsoft.com/office/drawing/2014/main" id="{56E2F2A1-4404-444D-A143-D28BD1AA265D}"/>
              </a:ext>
            </a:extLst>
          </p:cNvPr>
          <p:cNvSpPr>
            <a:spLocks noGrp="1" noRot="1" noChangeArrowheads="1"/>
          </p:cNvSpPr>
          <p:nvPr>
            <p:ph type="body" idx="1"/>
          </p:nvPr>
        </p:nvSpPr>
        <p:spPr/>
        <p:txBody>
          <a:bodyPr/>
          <a:lstStyle/>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algn="ctr" eaLnBrk="1" hangingPunct="1">
              <a:buFont typeface="Wingdings" panose="05000000000000000000" pitchFamily="2" charset="2"/>
              <a:buNone/>
              <a:defRPr/>
            </a:pPr>
            <a:r>
              <a:rPr lang="ar-EG" sz="3600" dirty="0">
                <a:solidFill>
                  <a:srgbClr val="000066"/>
                </a:solidFill>
                <a:latin typeface="Andalus" pitchFamily="18" charset="-78"/>
                <a:cs typeface="Andalus" pitchFamily="18" charset="-78"/>
              </a:rPr>
              <a:t>تصوير جداري يوضح معجزة عرس قانا الجليل دير ابو حنس ق5 م</a:t>
            </a:r>
          </a:p>
          <a:p>
            <a:pPr eaLnBrk="1" hangingPunct="1">
              <a:buFont typeface="Wingdings" panose="05000000000000000000" pitchFamily="2" charset="2"/>
              <a:buNone/>
              <a:defRPr/>
            </a:pPr>
            <a:endParaRPr lang="ar-EG" sz="3600" dirty="0">
              <a:solidFill>
                <a:srgbClr val="000066"/>
              </a:solidFill>
              <a:latin typeface="Andalus" pitchFamily="18" charset="-78"/>
              <a:cs typeface="Andalus" pitchFamily="18" charset="-78"/>
            </a:endParaRPr>
          </a:p>
          <a:p>
            <a:pPr eaLnBrk="1" hangingPunct="1">
              <a:buFont typeface="Wingdings" panose="05000000000000000000" pitchFamily="2" charset="2"/>
              <a:buNone/>
              <a:defRPr/>
            </a:pPr>
            <a:endParaRPr lang="en-US" sz="3600" dirty="0">
              <a:solidFill>
                <a:srgbClr val="000066"/>
              </a:solidFill>
              <a:latin typeface="Andalus" pitchFamily="18" charset="-78"/>
              <a:cs typeface="Andalus" pitchFamily="18" charset="-78"/>
            </a:endParaRPr>
          </a:p>
        </p:txBody>
      </p:sp>
      <p:pic>
        <p:nvPicPr>
          <p:cNvPr id="22531" name="Picture 4" descr="IMG_0108"/>
          <p:cNvPicPr>
            <a:picLocks noChangeAspect="1" noChangeArrowheads="1"/>
          </p:cNvPicPr>
          <p:nvPr/>
        </p:nvPicPr>
        <p:blipFill>
          <a:blip r:embed="rId2" cstate="print">
            <a:extLst>
              <a:ext uri="{28A0092B-C50C-407E-A947-70E740481C1C}">
                <a14:useLocalDpi xmlns:a14="http://schemas.microsoft.com/office/drawing/2010/main" val="0"/>
              </a:ext>
            </a:extLst>
          </a:blip>
          <a:srcRect b="28000"/>
          <a:stretch>
            <a:fillRect/>
          </a:stretch>
        </p:blipFill>
        <p:spPr bwMode="auto">
          <a:xfrm>
            <a:off x="1524000" y="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108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a:extLst>
              <a:ext uri="{FF2B5EF4-FFF2-40B4-BE49-F238E27FC236}">
                <a16:creationId xmlns="" xmlns:a16="http://schemas.microsoft.com/office/drawing/2014/main" id="{7D04CD35-B4AA-4BE4-9971-6F07C4D6A2A1}"/>
              </a:ext>
            </a:extLst>
          </p:cNvPr>
          <p:cNvSpPr>
            <a:spLocks noGrp="1" noRot="1" noChangeArrowheads="1"/>
          </p:cNvSpPr>
          <p:nvPr>
            <p:ph type="body" idx="1"/>
          </p:nvPr>
        </p:nvSpPr>
        <p:spPr/>
        <p:txBody>
          <a:bodyPr/>
          <a:lstStyle/>
          <a:p>
            <a:pPr eaLnBrk="1" hangingPunct="1">
              <a:lnSpc>
                <a:spcPct val="80000"/>
              </a:lnSpc>
              <a:buFont typeface="Wingdings" panose="05000000000000000000" pitchFamily="2" charset="2"/>
              <a:buNone/>
              <a:defRPr/>
            </a:pPr>
            <a:endParaRPr lang="ar-EG" sz="2000" b="1" dirty="0"/>
          </a:p>
          <a:p>
            <a:pPr eaLnBrk="1" hangingPunct="1">
              <a:lnSpc>
                <a:spcPct val="80000"/>
              </a:lnSpc>
              <a:buFont typeface="Wingdings" panose="05000000000000000000" pitchFamily="2" charset="2"/>
              <a:buNone/>
              <a:defRPr/>
            </a:pPr>
            <a:endParaRPr lang="ar-EG" sz="2000" b="1" dirty="0"/>
          </a:p>
          <a:p>
            <a:pPr eaLnBrk="1" hangingPunct="1">
              <a:lnSpc>
                <a:spcPct val="80000"/>
              </a:lnSpc>
              <a:buFont typeface="Wingdings" panose="05000000000000000000" pitchFamily="2" charset="2"/>
              <a:buNone/>
              <a:defRPr/>
            </a:pPr>
            <a:endParaRPr lang="ar-EG" sz="2000" b="1" dirty="0"/>
          </a:p>
          <a:p>
            <a:pPr eaLnBrk="1" hangingPunct="1">
              <a:lnSpc>
                <a:spcPct val="80000"/>
              </a:lnSpc>
              <a:buFont typeface="Wingdings" panose="05000000000000000000" pitchFamily="2" charset="2"/>
              <a:buNone/>
              <a:defRPr/>
            </a:pPr>
            <a:endParaRPr lang="ar-EG" sz="2000" b="1" dirty="0"/>
          </a:p>
          <a:p>
            <a:pPr eaLnBrk="1" hangingPunct="1">
              <a:lnSpc>
                <a:spcPct val="80000"/>
              </a:lnSpc>
              <a:buFont typeface="Wingdings" panose="05000000000000000000" pitchFamily="2" charset="2"/>
              <a:buNone/>
              <a:defRPr/>
            </a:pPr>
            <a:endParaRPr lang="ar-EG" sz="2000" b="1" dirty="0"/>
          </a:p>
          <a:p>
            <a:pPr algn="ctr" eaLnBrk="1" hangingPunct="1">
              <a:lnSpc>
                <a:spcPct val="80000"/>
              </a:lnSpc>
              <a:buFont typeface="Wingdings" panose="05000000000000000000" pitchFamily="2" charset="2"/>
              <a:buNone/>
              <a:defRPr/>
            </a:pPr>
            <a:endParaRPr lang="ar-EG" sz="2000" b="1" dirty="0"/>
          </a:p>
          <a:p>
            <a:pPr algn="ctr" eaLnBrk="1" hangingPunct="1">
              <a:lnSpc>
                <a:spcPct val="80000"/>
              </a:lnSpc>
              <a:buFont typeface="Wingdings" panose="05000000000000000000" pitchFamily="2" charset="2"/>
              <a:buNone/>
              <a:defRPr/>
            </a:pPr>
            <a:endParaRPr lang="ar-EG" dirty="0">
              <a:solidFill>
                <a:srgbClr val="000066"/>
              </a:solidFill>
              <a:latin typeface="Andalus" pitchFamily="18" charset="-78"/>
              <a:cs typeface="Andalus" pitchFamily="18" charset="-78"/>
            </a:endParaRPr>
          </a:p>
          <a:p>
            <a:pPr algn="ctr" eaLnBrk="1" hangingPunct="1">
              <a:lnSpc>
                <a:spcPct val="80000"/>
              </a:lnSpc>
              <a:buFont typeface="Wingdings" panose="05000000000000000000" pitchFamily="2" charset="2"/>
              <a:buNone/>
              <a:defRPr/>
            </a:pPr>
            <a:endParaRPr lang="ar-EG" dirty="0">
              <a:solidFill>
                <a:srgbClr val="000066"/>
              </a:solidFill>
              <a:latin typeface="Andalus" pitchFamily="18" charset="-78"/>
              <a:cs typeface="Andalus" pitchFamily="18" charset="-78"/>
            </a:endParaRPr>
          </a:p>
          <a:p>
            <a:pPr algn="ctr" eaLnBrk="1" hangingPunct="1">
              <a:lnSpc>
                <a:spcPct val="80000"/>
              </a:lnSpc>
              <a:buFont typeface="Wingdings" panose="05000000000000000000" pitchFamily="2" charset="2"/>
              <a:buNone/>
              <a:defRPr/>
            </a:pPr>
            <a:r>
              <a:rPr lang="ar-EG" dirty="0">
                <a:solidFill>
                  <a:srgbClr val="000066"/>
                </a:solidFill>
                <a:latin typeface="Andalus" pitchFamily="18" charset="-78"/>
                <a:cs typeface="Andalus" pitchFamily="18" charset="-78"/>
              </a:rPr>
              <a:t>تصوير جداري يوضح معجزة إقامة لعازر دير أبو حنس ق5م</a:t>
            </a:r>
          </a:p>
        </p:txBody>
      </p:sp>
      <p:pic>
        <p:nvPicPr>
          <p:cNvPr id="23555" name="Picture 4" descr="IMG_0110"/>
          <p:cNvPicPr>
            <a:picLocks noChangeAspect="1" noChangeArrowheads="1"/>
          </p:cNvPicPr>
          <p:nvPr/>
        </p:nvPicPr>
        <p:blipFill>
          <a:blip r:embed="rId2" cstate="print">
            <a:extLst>
              <a:ext uri="{28A0092B-C50C-407E-A947-70E740481C1C}">
                <a14:useLocalDpi xmlns:a14="http://schemas.microsoft.com/office/drawing/2010/main" val="0"/>
              </a:ext>
            </a:extLst>
          </a:blip>
          <a:srcRect b="11288"/>
          <a:stretch>
            <a:fillRect/>
          </a:stretch>
        </p:blipFill>
        <p:spPr bwMode="auto">
          <a:xfrm>
            <a:off x="1524000" y="0"/>
            <a:ext cx="9144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300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 xmlns:a16="http://schemas.microsoft.com/office/drawing/2014/main" id="{C22CDE35-4679-488D-A9FB-3DD9595929E2}"/>
              </a:ext>
            </a:extLst>
          </p:cNvPr>
          <p:cNvSpPr>
            <a:spLocks noGrp="1" noRot="1" noChangeArrowheads="1"/>
          </p:cNvSpPr>
          <p:nvPr>
            <p:ph type="body" idx="1"/>
          </p:nvPr>
        </p:nvSpPr>
        <p:spPr/>
        <p:txBody>
          <a:bodyPr/>
          <a:lstStyle/>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sz="3600" dirty="0">
              <a:solidFill>
                <a:srgbClr val="000066"/>
              </a:solidFill>
              <a:latin typeface="Andalus" pitchFamily="18" charset="-78"/>
              <a:cs typeface="Andalus" pitchFamily="18" charset="-78"/>
            </a:endParaRPr>
          </a:p>
          <a:p>
            <a:pPr eaLnBrk="1" hangingPunct="1">
              <a:lnSpc>
                <a:spcPct val="90000"/>
              </a:lnSpc>
              <a:buFont typeface="Wingdings" panose="05000000000000000000" pitchFamily="2" charset="2"/>
              <a:buNone/>
              <a:defRPr/>
            </a:pPr>
            <a:r>
              <a:rPr lang="ar-SA" sz="3600" dirty="0">
                <a:solidFill>
                  <a:srgbClr val="000066"/>
                </a:solidFill>
                <a:latin typeface="Andalus" pitchFamily="18" charset="-78"/>
                <a:cs typeface="Andalus" pitchFamily="18" charset="-78"/>
              </a:rPr>
              <a:t>ايقونة تمثل العشاء الاخير كنيسة العذراء بدير العدوية كورنيش النيل المعادى عمل أنسطاسى الرومى ق19م</a:t>
            </a:r>
            <a:endParaRPr lang="en-US" sz="3600" dirty="0">
              <a:solidFill>
                <a:srgbClr val="000066"/>
              </a:solidFill>
              <a:latin typeface="Andalus" pitchFamily="18" charset="-78"/>
              <a:cs typeface="Andalus" pitchFamily="18" charset="-78"/>
            </a:endParaRPr>
          </a:p>
        </p:txBody>
      </p:sp>
      <p:pic>
        <p:nvPicPr>
          <p:cNvPr id="24579" name="Picture 4" descr="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0"/>
            <a:ext cx="60198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739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 xmlns:a16="http://schemas.microsoft.com/office/drawing/2014/main" id="{7A5E873E-EA47-4517-8438-85BE7A60D209}"/>
              </a:ext>
            </a:extLst>
          </p:cNvPr>
          <p:cNvSpPr>
            <a:spLocks noGrp="1" noRot="1" noChangeArrowheads="1"/>
          </p:cNvSpPr>
          <p:nvPr>
            <p:ph type="body" idx="1"/>
          </p:nvPr>
        </p:nvSpPr>
        <p:spPr/>
        <p:txBody>
          <a:bodyPr/>
          <a:lstStyle/>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endParaRPr lang="ar-EG" b="1" dirty="0"/>
          </a:p>
          <a:p>
            <a:pPr algn="ctr" eaLnBrk="1" hangingPunct="1">
              <a:lnSpc>
                <a:spcPct val="90000"/>
              </a:lnSpc>
              <a:buFont typeface="Wingdings" panose="05000000000000000000" pitchFamily="2" charset="2"/>
              <a:buNone/>
              <a:defRPr/>
            </a:pPr>
            <a:r>
              <a:rPr lang="ar-SA" sz="3600" dirty="0">
                <a:solidFill>
                  <a:srgbClr val="000066"/>
                </a:solidFill>
                <a:latin typeface="Andalus" pitchFamily="18" charset="-78"/>
                <a:cs typeface="Andalus" pitchFamily="18" charset="-78"/>
              </a:rPr>
              <a:t>السيد المسيح فى بيت سمعان</a:t>
            </a:r>
            <a:endParaRPr lang="en-US" sz="3600" dirty="0">
              <a:solidFill>
                <a:srgbClr val="000066"/>
              </a:solidFill>
              <a:latin typeface="Andalus" pitchFamily="18" charset="-78"/>
              <a:cs typeface="Andalus" pitchFamily="18" charset="-78"/>
            </a:endParaRPr>
          </a:p>
        </p:txBody>
      </p:sp>
      <p:pic>
        <p:nvPicPr>
          <p:cNvPr id="25603" name="Picture 4"/>
          <p:cNvPicPr>
            <a:picLocks noChangeAspect="1" noChangeArrowheads="1"/>
          </p:cNvPicPr>
          <p:nvPr/>
        </p:nvPicPr>
        <p:blipFill>
          <a:blip r:embed="rId2">
            <a:extLst>
              <a:ext uri="{28A0092B-C50C-407E-A947-70E740481C1C}">
                <a14:useLocalDpi xmlns:a14="http://schemas.microsoft.com/office/drawing/2010/main" val="0"/>
              </a:ext>
            </a:extLst>
          </a:blip>
          <a:srcRect l="10417" r="19792" b="15942"/>
          <a:stretch>
            <a:fillRect/>
          </a:stretch>
        </p:blipFill>
        <p:spPr bwMode="auto">
          <a:xfrm>
            <a:off x="2819400" y="0"/>
            <a:ext cx="6096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85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9" name="Rectangle 33">
            <a:extLst>
              <a:ext uri="{FF2B5EF4-FFF2-40B4-BE49-F238E27FC236}">
                <a16:creationId xmlns="" xmlns:a16="http://schemas.microsoft.com/office/drawing/2014/main" id="{0DEE782D-5371-4D64-9229-3C1F2DF5EE1C}"/>
              </a:ext>
            </a:extLst>
          </p:cNvPr>
          <p:cNvSpPr>
            <a:spLocks noGrp="1" noRot="1" noChangeArrowheads="1"/>
          </p:cNvSpPr>
          <p:nvPr>
            <p:ph type="body" idx="1"/>
          </p:nvPr>
        </p:nvSpPr>
        <p:spPr>
          <a:xfrm>
            <a:off x="1752600" y="533400"/>
            <a:ext cx="8458200" cy="4724400"/>
          </a:xfrm>
        </p:spPr>
        <p:txBody>
          <a:bodyPr/>
          <a:lstStyle/>
          <a:p>
            <a:pPr eaLnBrk="1" hangingPunct="1">
              <a:buFont typeface="Wingdings" panose="05000000000000000000" pitchFamily="2" charset="2"/>
              <a:buNone/>
              <a:defRPr/>
            </a:pPr>
            <a:r>
              <a:rPr lang="ar-EG" b="1" dirty="0">
                <a:solidFill>
                  <a:srgbClr val="000066"/>
                </a:solidFill>
                <a:latin typeface="Andalus" pitchFamily="18" charset="-78"/>
                <a:cs typeface="Andalus" pitchFamily="18" charset="-78"/>
              </a:rPr>
              <a:t>قبل الحديث عن تاريخ  العمارة المسيحية يجب التعرض للنقاط التالية :</a:t>
            </a:r>
            <a:endParaRPr lang="ar-EG" dirty="0">
              <a:solidFill>
                <a:srgbClr val="000066"/>
              </a:solidFill>
              <a:latin typeface="Andalus" pitchFamily="18" charset="-78"/>
              <a:cs typeface="Andalus" pitchFamily="18" charset="-78"/>
            </a:endParaRPr>
          </a:p>
          <a:p>
            <a:pPr eaLnBrk="1" hangingPunct="1">
              <a:buFont typeface="Wingdings" panose="05000000000000000000" pitchFamily="2" charset="2"/>
              <a:buNone/>
              <a:defRPr/>
            </a:pPr>
            <a:r>
              <a:rPr lang="ar-EG" dirty="0">
                <a:solidFill>
                  <a:srgbClr val="000066"/>
                </a:solidFill>
                <a:latin typeface="Andalus" pitchFamily="18" charset="-78"/>
                <a:cs typeface="Andalus" pitchFamily="18" charset="-78"/>
              </a:rPr>
              <a:t>أولا : الأرض قبل بعثة المسيح عليه السلام .</a:t>
            </a:r>
          </a:p>
          <a:p>
            <a:pPr eaLnBrk="1" hangingPunct="1">
              <a:buFont typeface="Wingdings" panose="05000000000000000000" pitchFamily="2" charset="2"/>
              <a:buNone/>
              <a:defRPr/>
            </a:pPr>
            <a:r>
              <a:rPr lang="ar-EG" dirty="0">
                <a:solidFill>
                  <a:srgbClr val="000066"/>
                </a:solidFill>
                <a:latin typeface="Andalus" pitchFamily="18" charset="-78"/>
                <a:cs typeface="Andalus" pitchFamily="18" charset="-78"/>
              </a:rPr>
              <a:t>ثانيا : المسيح على الأرض .</a:t>
            </a:r>
          </a:p>
          <a:p>
            <a:pPr eaLnBrk="1" hangingPunct="1">
              <a:buFont typeface="Wingdings" panose="05000000000000000000" pitchFamily="2" charset="2"/>
              <a:buNone/>
              <a:defRPr/>
            </a:pPr>
            <a:r>
              <a:rPr lang="ar-EG" dirty="0">
                <a:solidFill>
                  <a:srgbClr val="000066"/>
                </a:solidFill>
                <a:latin typeface="Andalus" pitchFamily="18" charset="-78"/>
                <a:cs typeface="Andalus" pitchFamily="18" charset="-78"/>
              </a:rPr>
              <a:t>ثالثا : الأرض بعد رفع السيد المسيح عليه السلام</a:t>
            </a:r>
            <a:r>
              <a:rPr lang="ar-EG" dirty="0">
                <a:latin typeface="Andalus" pitchFamily="18" charset="-78"/>
                <a:cs typeface="Andalus" pitchFamily="18" charset="-78"/>
              </a:rPr>
              <a:t> </a:t>
            </a:r>
            <a:endParaRPr lang="ar-EG" b="1" dirty="0">
              <a:latin typeface="Andalus" pitchFamily="18" charset="-78"/>
              <a:cs typeface="Andalus" pitchFamily="18" charset="-78"/>
            </a:endParaRPr>
          </a:p>
          <a:p>
            <a:pPr eaLnBrk="1" hangingPunct="1">
              <a:buFont typeface="Wingdings" panose="05000000000000000000" pitchFamily="2" charset="2"/>
              <a:buNone/>
              <a:defRPr/>
            </a:pPr>
            <a:r>
              <a:rPr lang="ar-EG" b="1" dirty="0"/>
              <a:t>             ــــــــــــــــــــــــــــــــــــــــــــــــــــــــــــــــــ</a:t>
            </a:r>
            <a:endParaRPr lang="ar-EG" dirty="0"/>
          </a:p>
          <a:p>
            <a:pPr eaLnBrk="1" hangingPunct="1">
              <a:buFont typeface="Wingdings" panose="05000000000000000000" pitchFamily="2" charset="2"/>
              <a:buNone/>
              <a:defRPr/>
            </a:pPr>
            <a:r>
              <a:rPr lang="ar-EG" dirty="0">
                <a:solidFill>
                  <a:srgbClr val="000066"/>
                </a:solidFill>
                <a:latin typeface="Andalus" pitchFamily="18" charset="-78"/>
                <a:cs typeface="Andalus" pitchFamily="18" charset="-78"/>
              </a:rPr>
              <a:t>أولا : الأرض قبل بعثة المسيح عليه السلام :</a:t>
            </a:r>
          </a:p>
          <a:p>
            <a:pPr eaLnBrk="1" hangingPunct="1">
              <a:buFont typeface="Wingdings" panose="05000000000000000000" pitchFamily="2" charset="2"/>
              <a:buNone/>
              <a:defRPr/>
            </a:pPr>
            <a:r>
              <a:rPr lang="ar-EG" dirty="0">
                <a:solidFill>
                  <a:srgbClr val="000066"/>
                </a:solidFill>
                <a:latin typeface="Andalus" pitchFamily="18" charset="-78"/>
                <a:cs typeface="Andalus" pitchFamily="18" charset="-78"/>
              </a:rPr>
              <a:t>قيل أن كوكب الأرض كان معمورا بجنس آخر قبل آدم بدليل ما ورد</a:t>
            </a:r>
          </a:p>
          <a:p>
            <a:pPr eaLnBrk="1" hangingPunct="1">
              <a:buFont typeface="Wingdings" panose="05000000000000000000" pitchFamily="2" charset="2"/>
              <a:buNone/>
              <a:defRPr/>
            </a:pPr>
            <a:r>
              <a:rPr lang="ar-EG" dirty="0">
                <a:solidFill>
                  <a:srgbClr val="000066"/>
                </a:solidFill>
                <a:latin typeface="Andalus" pitchFamily="18" charset="-78"/>
                <a:cs typeface="Andalus" pitchFamily="18" charset="-78"/>
              </a:rPr>
              <a:t> في القران الكريم في قوله تعالى ( قالوا اتجعل فيها من يفسد</a:t>
            </a:r>
            <a:r>
              <a:rPr lang="ar-EG" dirty="0"/>
              <a:t> </a:t>
            </a:r>
            <a:endParaRPr lang="en-US" dirty="0"/>
          </a:p>
        </p:txBody>
      </p:sp>
    </p:spTree>
    <p:extLst>
      <p:ext uri="{BB962C8B-B14F-4D97-AF65-F5344CB8AC3E}">
        <p14:creationId xmlns:p14="http://schemas.microsoft.com/office/powerpoint/2010/main" val="2881820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0" y="533401"/>
            <a:ext cx="6553200" cy="5108575"/>
          </a:xfrm>
        </p:spPr>
      </p:pic>
      <p:sp>
        <p:nvSpPr>
          <p:cNvPr id="51205" name="Rectangle 5">
            <a:extLst>
              <a:ext uri="{FF2B5EF4-FFF2-40B4-BE49-F238E27FC236}">
                <a16:creationId xmlns="" xmlns:a16="http://schemas.microsoft.com/office/drawing/2014/main" id="{E68C59C0-05A0-4C19-97EF-74B6F53CC8B7}"/>
              </a:ext>
            </a:extLst>
          </p:cNvPr>
          <p:cNvSpPr>
            <a:spLocks noChangeArrowheads="1"/>
          </p:cNvSpPr>
          <p:nvPr/>
        </p:nvSpPr>
        <p:spPr bwMode="auto">
          <a:xfrm>
            <a:off x="2971800" y="5295901"/>
            <a:ext cx="7467600" cy="1465263"/>
          </a:xfrm>
          <a:prstGeom prst="rect">
            <a:avLst/>
          </a:prstGeom>
          <a:noFill/>
          <a:ln w="9525">
            <a:noFill/>
            <a:miter lim="800000"/>
            <a:headEnd/>
            <a:tailEnd/>
          </a:ln>
          <a:effectLst/>
        </p:spPr>
        <p:txBody>
          <a:bodyPr anchor="ctr">
            <a:spAutoFit/>
          </a:bodyPr>
          <a:lstStyle/>
          <a:p>
            <a:pPr algn="ctr" rtl="1" eaLnBrk="1" hangingPunct="1">
              <a:defRPr/>
            </a:pPr>
            <a:endParaRPr lang="ar-EG" b="1" dirty="0">
              <a:latin typeface="Arial" charset="0"/>
              <a:cs typeface="Arial" charset="0"/>
            </a:endParaRPr>
          </a:p>
          <a:p>
            <a:pPr algn="ctr" rtl="1" eaLnBrk="1" hangingPunct="1">
              <a:defRPr/>
            </a:pPr>
            <a:r>
              <a:rPr lang="ar-EG" sz="3600" dirty="0">
                <a:solidFill>
                  <a:srgbClr val="000066"/>
                </a:solidFill>
                <a:effectLst>
                  <a:outerShdw blurRad="38100" dist="38100" dir="2700000" algn="tl">
                    <a:srgbClr val="C0C0C0"/>
                  </a:outerShdw>
                </a:effectLst>
                <a:latin typeface="Andalus" pitchFamily="18" charset="-78"/>
                <a:cs typeface="Andalus" pitchFamily="18" charset="-78"/>
              </a:rPr>
              <a:t>ايقونة تمثل صلب السيد المسيح كنيسة العذراء بدير العدوية .كورنيش النيل المعادى</a:t>
            </a:r>
          </a:p>
        </p:txBody>
      </p:sp>
    </p:spTree>
    <p:extLst>
      <p:ext uri="{BB962C8B-B14F-4D97-AF65-F5344CB8AC3E}">
        <p14:creationId xmlns:p14="http://schemas.microsoft.com/office/powerpoint/2010/main" val="3498409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 xmlns:a16="http://schemas.microsoft.com/office/drawing/2014/main" id="{8206D7A6-6743-4A9B-AB29-02C2446117AD}"/>
              </a:ext>
            </a:extLst>
          </p:cNvPr>
          <p:cNvSpPr>
            <a:spLocks noGrp="1" noRot="1" noChangeArrowheads="1"/>
          </p:cNvSpPr>
          <p:nvPr>
            <p:ph type="body" idx="1"/>
          </p:nvPr>
        </p:nvSpPr>
        <p:spPr/>
        <p:txBody>
          <a:bodyPr/>
          <a:lstStyle/>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eaLnBrk="1" hangingPunct="1">
              <a:buFont typeface="Wingdings" panose="05000000000000000000" pitchFamily="2" charset="2"/>
              <a:buNone/>
              <a:defRPr/>
            </a:pPr>
            <a:endParaRPr lang="ar-EG" b="1" dirty="0"/>
          </a:p>
          <a:p>
            <a:pPr algn="ctr" eaLnBrk="1" hangingPunct="1">
              <a:buFont typeface="Wingdings" panose="05000000000000000000" pitchFamily="2" charset="2"/>
              <a:buNone/>
              <a:defRPr/>
            </a:pPr>
            <a:r>
              <a:rPr lang="ar-SA" sz="3600" dirty="0">
                <a:solidFill>
                  <a:srgbClr val="000066"/>
                </a:solidFill>
                <a:latin typeface="Andalus" pitchFamily="18" charset="-78"/>
                <a:cs typeface="Andalus" pitchFamily="18" charset="-78"/>
              </a:rPr>
              <a:t>ايقونة صلب المسيح كنيسة العذراء والقديس </a:t>
            </a:r>
            <a:r>
              <a:rPr lang="ar-EG" sz="3600" dirty="0">
                <a:solidFill>
                  <a:srgbClr val="000066"/>
                </a:solidFill>
                <a:latin typeface="Andalus" pitchFamily="18" charset="-78"/>
                <a:cs typeface="Andalus" pitchFamily="18" charset="-78"/>
              </a:rPr>
              <a:t>أ</a:t>
            </a:r>
            <a:r>
              <a:rPr lang="ar-SA" sz="3600" dirty="0">
                <a:solidFill>
                  <a:srgbClr val="000066"/>
                </a:solidFill>
                <a:latin typeface="Andalus" pitchFamily="18" charset="-78"/>
                <a:cs typeface="Andalus" pitchFamily="18" charset="-78"/>
              </a:rPr>
              <a:t>بانوب سمنود</a:t>
            </a:r>
            <a:endParaRPr lang="en-US" sz="3600" dirty="0">
              <a:solidFill>
                <a:srgbClr val="000066"/>
              </a:solidFill>
              <a:latin typeface="Andalus" pitchFamily="18" charset="-78"/>
              <a:cs typeface="Andalus" pitchFamily="18" charset="-78"/>
            </a:endParaRPr>
          </a:p>
        </p:txBody>
      </p:sp>
      <p:pic>
        <p:nvPicPr>
          <p:cNvPr id="27651" name="Picture 4" descr="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0"/>
            <a:ext cx="5410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481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a:extLst>
              <a:ext uri="{FF2B5EF4-FFF2-40B4-BE49-F238E27FC236}">
                <a16:creationId xmlns="" xmlns:a16="http://schemas.microsoft.com/office/drawing/2014/main" id="{3E809EDB-1A3D-4D50-AA0D-201185F7B86E}"/>
              </a:ext>
            </a:extLst>
          </p:cNvPr>
          <p:cNvSpPr>
            <a:spLocks noGrp="1" noRot="1" noChangeArrowheads="1"/>
          </p:cNvSpPr>
          <p:nvPr>
            <p:ph type="body" idx="1"/>
          </p:nvPr>
        </p:nvSpPr>
        <p:spPr>
          <a:xfrm>
            <a:off x="1524000" y="0"/>
            <a:ext cx="9144000" cy="6858000"/>
          </a:xfrm>
        </p:spPr>
        <p:txBody>
          <a:bodyPr/>
          <a:lstStyle/>
          <a:p>
            <a:pPr eaLnBrk="1" hangingPunct="1">
              <a:lnSpc>
                <a:spcPct val="80000"/>
              </a:lnSpc>
              <a:defRPr/>
            </a:pPr>
            <a:endParaRPr lang="en-US" sz="5400" b="1" dirty="0">
              <a:solidFill>
                <a:srgbClr val="000066"/>
              </a:solidFill>
              <a:latin typeface="Andalus" pitchFamily="18" charset="-78"/>
              <a:cs typeface="Andalus" pitchFamily="18" charset="-78"/>
            </a:endParaRPr>
          </a:p>
          <a:p>
            <a:pPr eaLnBrk="1" hangingPunct="1">
              <a:lnSpc>
                <a:spcPct val="80000"/>
              </a:lnSpc>
              <a:defRPr/>
            </a:pPr>
            <a:r>
              <a:rPr lang="ar-EG" sz="5400" b="1" dirty="0">
                <a:solidFill>
                  <a:srgbClr val="000066"/>
                </a:solidFill>
                <a:latin typeface="Andalus" pitchFamily="18" charset="-78"/>
                <a:cs typeface="Andalus" pitchFamily="18" charset="-78"/>
              </a:rPr>
              <a:t>ثالثا : الأرض بعد رفع السيد المسيح :</a:t>
            </a:r>
            <a:endParaRPr lang="en-US" sz="5400" b="1" dirty="0">
              <a:solidFill>
                <a:srgbClr val="000066"/>
              </a:solidFill>
              <a:latin typeface="Andalus" pitchFamily="18" charset="-78"/>
              <a:cs typeface="Andalus" pitchFamily="18" charset="-78"/>
            </a:endParaRPr>
          </a:p>
          <a:p>
            <a:pPr algn="just" eaLnBrk="1" hangingPunct="1">
              <a:lnSpc>
                <a:spcPct val="80000"/>
              </a:lnSpc>
              <a:defRPr/>
            </a:pPr>
            <a:r>
              <a:rPr lang="ar-EG" sz="4000" dirty="0">
                <a:solidFill>
                  <a:srgbClr val="000066"/>
                </a:solidFill>
                <a:latin typeface="Andalus" pitchFamily="18" charset="-78"/>
                <a:cs typeface="Andalus" pitchFamily="18" charset="-78"/>
              </a:rPr>
              <a:t>لقد كان على تلاميذ السيد المسيح أن يقوموا بنشر الديانة المسيحية ، وكان ذلك من الأمور الصعبة عليهم لعدم معرفتهم بلغة الأمم الأخرى فألقى الله علي السنتهم نارا جعلتهم ينطقون كل اللغات وبطلاقة وهو ما يعرف عند المسيحيين بعيد العنصرة " وهو ما تم تمثيله فى العديد من الأعمال الفنية القبطية ” إلى أن جاء القرن الرابع ليعلن الحاكم الروماني  قسطنطين بأن الديانة المسيحية هى واحدة من الديانات المعترف بها في  إمبراطوريته.</a:t>
            </a:r>
            <a:endParaRPr lang="en-US" sz="4000" dirty="0">
              <a:solidFill>
                <a:srgbClr val="000066"/>
              </a:solidFill>
              <a:latin typeface="Andalus" pitchFamily="18" charset="-78"/>
              <a:cs typeface="Andalus" pitchFamily="18" charset="-78"/>
            </a:endParaRPr>
          </a:p>
        </p:txBody>
      </p:sp>
    </p:spTree>
    <p:extLst>
      <p:ext uri="{BB962C8B-B14F-4D97-AF65-F5344CB8AC3E}">
        <p14:creationId xmlns:p14="http://schemas.microsoft.com/office/powerpoint/2010/main" val="2376615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 xmlns:a16="http://schemas.microsoft.com/office/drawing/2014/main" id="{1A06E010-EF81-46DC-9CE5-A1ECF9F5F874}"/>
              </a:ext>
            </a:extLst>
          </p:cNvPr>
          <p:cNvSpPr>
            <a:spLocks noGrp="1" noRot="1" noChangeArrowheads="1"/>
          </p:cNvSpPr>
          <p:nvPr>
            <p:ph type="title"/>
          </p:nvPr>
        </p:nvSpPr>
        <p:spPr/>
        <p:txBody>
          <a:bodyPr/>
          <a:lstStyle/>
          <a:p>
            <a:pPr algn="ctr" eaLnBrk="1" hangingPunct="1">
              <a:defRPr/>
            </a:pPr>
            <a:r>
              <a:rPr lang="ar-SA" sz="6000" u="sng" dirty="0">
                <a:solidFill>
                  <a:srgbClr val="FF0000"/>
                </a:solidFill>
                <a:cs typeface="Andalus" pitchFamily="18" charset="-78"/>
              </a:rPr>
              <a:t>محددات الموقع والمواد الخام</a:t>
            </a:r>
            <a:endParaRPr lang="en-US" sz="6000" u="sng" dirty="0">
              <a:solidFill>
                <a:srgbClr val="FF0000"/>
              </a:solidFill>
              <a:cs typeface="Andalus" pitchFamily="18" charset="-78"/>
            </a:endParaRPr>
          </a:p>
        </p:txBody>
      </p:sp>
      <p:sp>
        <p:nvSpPr>
          <p:cNvPr id="112643" name="Rectangle 3">
            <a:extLst>
              <a:ext uri="{FF2B5EF4-FFF2-40B4-BE49-F238E27FC236}">
                <a16:creationId xmlns="" xmlns:a16="http://schemas.microsoft.com/office/drawing/2014/main" id="{1E3C9F89-24E6-40B8-80D9-1CFAEF2CDF04}"/>
              </a:ext>
            </a:extLst>
          </p:cNvPr>
          <p:cNvSpPr>
            <a:spLocks noGrp="1" noRot="1" noChangeArrowheads="1"/>
          </p:cNvSpPr>
          <p:nvPr>
            <p:ph type="body" idx="1"/>
          </p:nvPr>
        </p:nvSpPr>
        <p:spPr/>
        <p:txBody>
          <a:bodyPr/>
          <a:lstStyle/>
          <a:p>
            <a:pPr eaLnBrk="1" hangingPunct="1">
              <a:buFont typeface="Wingdings" panose="05000000000000000000" pitchFamily="2" charset="2"/>
              <a:buNone/>
              <a:defRPr/>
            </a:pPr>
            <a:endParaRPr lang="ar-SA" b="1" u="sng" dirty="0"/>
          </a:p>
          <a:p>
            <a:pPr eaLnBrk="1" hangingPunct="1">
              <a:defRPr/>
            </a:pPr>
            <a:r>
              <a:rPr lang="ar-EG" sz="6000" b="1" u="sng" dirty="0">
                <a:solidFill>
                  <a:schemeClr val="bg1"/>
                </a:solidFill>
              </a:rPr>
              <a:t>أ</a:t>
            </a:r>
            <a:r>
              <a:rPr lang="ar-SA" sz="6000" b="1" u="sng" dirty="0">
                <a:solidFill>
                  <a:schemeClr val="bg1"/>
                </a:solidFill>
              </a:rPr>
              <a:t>ولاً محددات الموقع </a:t>
            </a:r>
            <a:endParaRPr lang="ar-SA" sz="6000" b="1" dirty="0">
              <a:solidFill>
                <a:schemeClr val="bg1"/>
              </a:solidFill>
            </a:endParaRPr>
          </a:p>
          <a:p>
            <a:pPr algn="just" eaLnBrk="1" hangingPunct="1">
              <a:defRPr/>
            </a:pPr>
            <a:r>
              <a:rPr lang="ar-SA" b="1" dirty="0"/>
              <a:t>على الرغم من </a:t>
            </a:r>
            <a:r>
              <a:rPr lang="ar-EG" b="1" dirty="0"/>
              <a:t>أ</a:t>
            </a:r>
            <a:r>
              <a:rPr lang="ar-SA" b="1" dirty="0"/>
              <a:t>ن وادى النيل كان مطمعا للسكنى فى المجتمعات القديمة والحديثة ، نظراً لجغرافيته التى يسرت الزراعه ووفرت الماء إلا </a:t>
            </a:r>
            <a:r>
              <a:rPr lang="ar-EG" b="1" dirty="0"/>
              <a:t>أ</a:t>
            </a:r>
            <a:r>
              <a:rPr lang="ar-SA" b="1" dirty="0"/>
              <a:t>ن المجتمعات الرهبانية الديرية الكنائسية سلكت مسلكاً مخالفاً ، حيث نجدهم حريص</a:t>
            </a:r>
            <a:r>
              <a:rPr lang="ar-EG" b="1" dirty="0"/>
              <a:t>و</a:t>
            </a:r>
            <a:r>
              <a:rPr lang="ar-SA" b="1" dirty="0"/>
              <a:t>ن على بناء </a:t>
            </a:r>
            <a:r>
              <a:rPr lang="ar-EG" b="1" dirty="0"/>
              <a:t>أ</a:t>
            </a:r>
            <a:r>
              <a:rPr lang="ar-SA" b="1" dirty="0"/>
              <a:t>ديرتهم </a:t>
            </a:r>
            <a:r>
              <a:rPr lang="ar-EG" b="1" dirty="0"/>
              <a:t>إ</a:t>
            </a:r>
            <a:r>
              <a:rPr lang="ar-SA" b="1" dirty="0"/>
              <a:t>ما شرق النيل </a:t>
            </a:r>
            <a:r>
              <a:rPr lang="ar-EG" b="1" dirty="0"/>
              <a:t>أ</a:t>
            </a:r>
            <a:r>
              <a:rPr lang="ar-SA" b="1" dirty="0"/>
              <a:t>و غربه، وتخضع كل ال</a:t>
            </a:r>
            <a:r>
              <a:rPr lang="ar-EG" b="1" dirty="0"/>
              <a:t>أ</a:t>
            </a:r>
            <a:r>
              <a:rPr lang="ar-SA" b="1" dirty="0"/>
              <a:t>ديرة لذلك فيما عدا دير</a:t>
            </a:r>
            <a:r>
              <a:rPr lang="ar-EG" b="1" dirty="0"/>
              <a:t>ي</a:t>
            </a:r>
            <a:r>
              <a:rPr lang="ar-SA" b="1" dirty="0"/>
              <a:t> ال</a:t>
            </a:r>
            <a:r>
              <a:rPr lang="ar-EG" b="1" dirty="0"/>
              <a:t>أ</a:t>
            </a:r>
            <a:r>
              <a:rPr lang="ar-SA" b="1" dirty="0"/>
              <a:t>نبا بولا وال</a:t>
            </a:r>
            <a:r>
              <a:rPr lang="ar-EG" b="1" dirty="0"/>
              <a:t>أ</a:t>
            </a:r>
            <a:r>
              <a:rPr lang="ar-SA" b="1" dirty="0"/>
              <a:t>نبا </a:t>
            </a:r>
            <a:r>
              <a:rPr lang="ar-EG" b="1" dirty="0"/>
              <a:t>أ</a:t>
            </a:r>
            <a:r>
              <a:rPr lang="ar-SA" b="1" dirty="0"/>
              <a:t>نطونيوس .</a:t>
            </a:r>
            <a:endParaRPr lang="en-US" b="1" dirty="0"/>
          </a:p>
        </p:txBody>
      </p:sp>
    </p:spTree>
    <p:extLst>
      <p:ext uri="{BB962C8B-B14F-4D97-AF65-F5344CB8AC3E}">
        <p14:creationId xmlns:p14="http://schemas.microsoft.com/office/powerpoint/2010/main" val="42073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gypt"/>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extLst>
      <p:ext uri="{BB962C8B-B14F-4D97-AF65-F5344CB8AC3E}">
        <p14:creationId xmlns:p14="http://schemas.microsoft.com/office/powerpoint/2010/main" val="204985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 xmlns:a16="http://schemas.microsoft.com/office/drawing/2014/main" id="{75168658-93C6-4F7D-AC23-86B9D8BFD0C8}"/>
              </a:ext>
            </a:extLst>
          </p:cNvPr>
          <p:cNvSpPr>
            <a:spLocks noGrp="1" noRot="1" noChangeArrowheads="1"/>
          </p:cNvSpPr>
          <p:nvPr>
            <p:ph type="body" idx="1"/>
          </p:nvPr>
        </p:nvSpPr>
        <p:spPr>
          <a:xfrm>
            <a:off x="1524000" y="0"/>
            <a:ext cx="9144000" cy="6484938"/>
          </a:xfrm>
        </p:spPr>
        <p:txBody>
          <a:bodyPr/>
          <a:lstStyle/>
          <a:p>
            <a:pPr eaLnBrk="1" hangingPunct="1">
              <a:defRPr/>
            </a:pPr>
            <a:r>
              <a:rPr lang="ar-SA" b="1" u="sng" dirty="0">
                <a:solidFill>
                  <a:srgbClr val="FF0066"/>
                </a:solidFill>
              </a:rPr>
              <a:t>اختار الرهبان  مواقع اديرتهم وكنائسهم وفق عدة متطلبات هى :</a:t>
            </a:r>
            <a:endParaRPr lang="ar-EG" b="1" u="sng" dirty="0">
              <a:solidFill>
                <a:srgbClr val="FF0066"/>
              </a:solidFill>
            </a:endParaRPr>
          </a:p>
          <a:p>
            <a:pPr eaLnBrk="1" hangingPunct="1">
              <a:defRPr/>
            </a:pPr>
            <a:endParaRPr lang="ar-EG" b="1" u="sng" dirty="0">
              <a:solidFill>
                <a:srgbClr val="FF0066"/>
              </a:solidFill>
            </a:endParaRPr>
          </a:p>
          <a:p>
            <a:pPr eaLnBrk="1" hangingPunct="1">
              <a:defRPr/>
            </a:pPr>
            <a:endParaRPr lang="ar-SA" b="1" dirty="0">
              <a:solidFill>
                <a:srgbClr val="FF0066"/>
              </a:solidFill>
            </a:endParaRPr>
          </a:p>
          <a:p>
            <a:pPr lvl="1" eaLnBrk="1" hangingPunct="1">
              <a:defRPr/>
            </a:pPr>
            <a:r>
              <a:rPr lang="ar-SA" sz="6000" b="1" dirty="0">
                <a:solidFill>
                  <a:schemeClr val="bg1">
                    <a:lumMod val="60000"/>
                    <a:lumOff val="40000"/>
                  </a:schemeClr>
                </a:solidFill>
              </a:rPr>
              <a:t>تخليداً لذكرى ال</a:t>
            </a:r>
            <a:r>
              <a:rPr lang="ar-EG" sz="6000" b="1" dirty="0">
                <a:solidFill>
                  <a:schemeClr val="bg1">
                    <a:lumMod val="60000"/>
                    <a:lumOff val="40000"/>
                  </a:schemeClr>
                </a:solidFill>
              </a:rPr>
              <a:t>أ</a:t>
            </a:r>
            <a:r>
              <a:rPr lang="ar-SA" sz="6000" b="1" dirty="0">
                <a:solidFill>
                  <a:schemeClr val="bg1">
                    <a:lumMod val="60000"/>
                    <a:lumOff val="40000"/>
                  </a:schemeClr>
                </a:solidFill>
              </a:rPr>
              <a:t>ماكن المقدسة التى زارتها العائلة المقدسة وعلى سبيل المثال دير العذراء بجبل الطير، ودير المحرق .</a:t>
            </a:r>
            <a:r>
              <a:rPr lang="ar-SA" sz="6000" dirty="0">
                <a:solidFill>
                  <a:schemeClr val="bg1">
                    <a:lumMod val="60000"/>
                    <a:lumOff val="40000"/>
                  </a:schemeClr>
                </a:solidFill>
              </a:rPr>
              <a:t> </a:t>
            </a:r>
            <a:endParaRPr lang="en-US" sz="6000" dirty="0">
              <a:solidFill>
                <a:schemeClr val="bg1">
                  <a:lumMod val="60000"/>
                  <a:lumOff val="40000"/>
                </a:schemeClr>
              </a:solidFill>
            </a:endParaRPr>
          </a:p>
        </p:txBody>
      </p:sp>
    </p:spTree>
    <p:extLst>
      <p:ext uri="{BB962C8B-B14F-4D97-AF65-F5344CB8AC3E}">
        <p14:creationId xmlns:p14="http://schemas.microsoft.com/office/powerpoint/2010/main" val="423129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258067849"/>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extLst>
      <p:ext uri="{BB962C8B-B14F-4D97-AF65-F5344CB8AC3E}">
        <p14:creationId xmlns:p14="http://schemas.microsoft.com/office/powerpoint/2010/main" val="3798436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 xmlns:a16="http://schemas.microsoft.com/office/drawing/2014/main" id="{793E59A6-B5CC-45C3-8ADE-30D7C0AD99CA}"/>
              </a:ext>
            </a:extLst>
          </p:cNvPr>
          <p:cNvSpPr>
            <a:spLocks noGrp="1" noRot="1" noChangeArrowheads="1"/>
          </p:cNvSpPr>
          <p:nvPr>
            <p:ph type="body" idx="1"/>
          </p:nvPr>
        </p:nvSpPr>
        <p:spPr>
          <a:xfrm>
            <a:off x="1524000" y="731838"/>
            <a:ext cx="9144000" cy="6126162"/>
          </a:xfrm>
        </p:spPr>
        <p:txBody>
          <a:bodyPr/>
          <a:lstStyle/>
          <a:p>
            <a:pPr algn="just" eaLnBrk="1" hangingPunct="1">
              <a:defRPr/>
            </a:pPr>
            <a:r>
              <a:rPr lang="ar-SA" b="1" dirty="0">
                <a:solidFill>
                  <a:srgbClr val="C00000"/>
                </a:solidFill>
              </a:rPr>
              <a:t>تخليد ذكرى ال</a:t>
            </a:r>
            <a:r>
              <a:rPr lang="ar-EG" b="1" dirty="0">
                <a:solidFill>
                  <a:srgbClr val="C00000"/>
                </a:solidFill>
              </a:rPr>
              <a:t>أ</a:t>
            </a:r>
            <a:r>
              <a:rPr lang="ar-SA" b="1" dirty="0">
                <a:solidFill>
                  <a:srgbClr val="C00000"/>
                </a:solidFill>
              </a:rPr>
              <a:t>ماكن التى استوطنها </a:t>
            </a:r>
            <a:r>
              <a:rPr lang="ar-EG" b="1" dirty="0">
                <a:solidFill>
                  <a:srgbClr val="C00000"/>
                </a:solidFill>
              </a:rPr>
              <a:t>أ</a:t>
            </a:r>
            <a:r>
              <a:rPr lang="ar-SA" b="1" dirty="0">
                <a:solidFill>
                  <a:srgbClr val="C00000"/>
                </a:solidFill>
              </a:rPr>
              <a:t>وائل القديسين مثل دير ال</a:t>
            </a:r>
            <a:r>
              <a:rPr lang="ar-EG" b="1" dirty="0">
                <a:solidFill>
                  <a:srgbClr val="C00000"/>
                </a:solidFill>
              </a:rPr>
              <a:t>أ</a:t>
            </a:r>
            <a:r>
              <a:rPr lang="ar-SA" b="1" dirty="0">
                <a:solidFill>
                  <a:srgbClr val="C00000"/>
                </a:solidFill>
              </a:rPr>
              <a:t>نبا </a:t>
            </a:r>
            <a:r>
              <a:rPr lang="ar-EG" b="1" dirty="0">
                <a:solidFill>
                  <a:srgbClr val="C00000"/>
                </a:solidFill>
              </a:rPr>
              <a:t>أ</a:t>
            </a:r>
            <a:r>
              <a:rPr lang="ar-SA" b="1" dirty="0">
                <a:solidFill>
                  <a:srgbClr val="C00000"/>
                </a:solidFill>
              </a:rPr>
              <a:t>بوللو بباويط </a:t>
            </a:r>
          </a:p>
          <a:p>
            <a:pPr algn="just" eaLnBrk="1" hangingPunct="1">
              <a:defRPr/>
            </a:pPr>
            <a:r>
              <a:rPr lang="ar-SA" b="1" dirty="0">
                <a:solidFill>
                  <a:srgbClr val="C00000"/>
                </a:solidFill>
              </a:rPr>
              <a:t>سياسة الحكام الوثنيين </a:t>
            </a:r>
            <a:r>
              <a:rPr lang="ar-EG" b="1" dirty="0">
                <a:solidFill>
                  <a:srgbClr val="C00000"/>
                </a:solidFill>
              </a:rPr>
              <a:t>الذين اضطهدوا المسيحيين</a:t>
            </a:r>
            <a:r>
              <a:rPr lang="ar-SA" b="1" dirty="0">
                <a:solidFill>
                  <a:srgbClr val="C00000"/>
                </a:solidFill>
              </a:rPr>
              <a:t> مما اضطر القديسين </a:t>
            </a:r>
            <a:r>
              <a:rPr lang="ar-EG" b="1" dirty="0">
                <a:solidFill>
                  <a:srgbClr val="C00000"/>
                </a:solidFill>
              </a:rPr>
              <a:t>ل</a:t>
            </a:r>
            <a:r>
              <a:rPr lang="ar-SA" b="1" dirty="0">
                <a:solidFill>
                  <a:srgbClr val="C00000"/>
                </a:solidFill>
              </a:rPr>
              <a:t>لهروب .</a:t>
            </a:r>
          </a:p>
          <a:p>
            <a:pPr algn="just" eaLnBrk="1" hangingPunct="1">
              <a:defRPr/>
            </a:pPr>
            <a:r>
              <a:rPr lang="ar-SA" b="1" dirty="0">
                <a:solidFill>
                  <a:srgbClr val="C00000"/>
                </a:solidFill>
              </a:rPr>
              <a:t>تتطلب حياة الرهبنة العزلة والبعد عن الحياة اليومية .</a:t>
            </a:r>
          </a:p>
          <a:p>
            <a:pPr algn="just" eaLnBrk="1" hangingPunct="1">
              <a:defRPr/>
            </a:pPr>
            <a:r>
              <a:rPr lang="ar-SA" b="1" dirty="0">
                <a:solidFill>
                  <a:srgbClr val="C00000"/>
                </a:solidFill>
              </a:rPr>
              <a:t>اختلف حال الرهبان فى تفضيل ال</a:t>
            </a:r>
            <a:r>
              <a:rPr lang="ar-EG" b="1" dirty="0">
                <a:solidFill>
                  <a:srgbClr val="C00000"/>
                </a:solidFill>
              </a:rPr>
              <a:t>أ</a:t>
            </a:r>
            <a:r>
              <a:rPr lang="ar-SA" b="1" dirty="0">
                <a:solidFill>
                  <a:srgbClr val="C00000"/>
                </a:solidFill>
              </a:rPr>
              <a:t>ماكن التى يسهل الوصول </a:t>
            </a:r>
            <a:r>
              <a:rPr lang="ar-EG" b="1" dirty="0">
                <a:solidFill>
                  <a:srgbClr val="C00000"/>
                </a:solidFill>
              </a:rPr>
              <a:t>إ</a:t>
            </a:r>
            <a:r>
              <a:rPr lang="ar-SA" b="1" dirty="0">
                <a:solidFill>
                  <a:srgbClr val="C00000"/>
                </a:solidFill>
              </a:rPr>
              <a:t>ليها  مثل الحال فى معظم </a:t>
            </a:r>
            <a:r>
              <a:rPr lang="ar-EG" b="1" dirty="0">
                <a:solidFill>
                  <a:srgbClr val="C00000"/>
                </a:solidFill>
              </a:rPr>
              <a:t>أ</a:t>
            </a:r>
            <a:r>
              <a:rPr lang="ar-SA" b="1" dirty="0">
                <a:solidFill>
                  <a:srgbClr val="C00000"/>
                </a:solidFill>
              </a:rPr>
              <a:t>ديرة مصر الوسطى بالصحراء الغربية </a:t>
            </a:r>
          </a:p>
          <a:p>
            <a:pPr algn="just" eaLnBrk="1" hangingPunct="1">
              <a:defRPr/>
            </a:pPr>
            <a:r>
              <a:rPr lang="ar-SA" b="1" dirty="0">
                <a:solidFill>
                  <a:srgbClr val="C00000"/>
                </a:solidFill>
              </a:rPr>
              <a:t>وبعض الرهبان فضل </a:t>
            </a:r>
            <a:r>
              <a:rPr lang="ar-EG" b="1" dirty="0">
                <a:solidFill>
                  <a:srgbClr val="C00000"/>
                </a:solidFill>
              </a:rPr>
              <a:t>أ</a:t>
            </a:r>
            <a:r>
              <a:rPr lang="ar-SA" b="1" dirty="0">
                <a:solidFill>
                  <a:srgbClr val="C00000"/>
                </a:solidFill>
              </a:rPr>
              <a:t>ماكن يصعب الوصول </a:t>
            </a:r>
            <a:r>
              <a:rPr lang="ar-EG" b="1" dirty="0">
                <a:solidFill>
                  <a:srgbClr val="C00000"/>
                </a:solidFill>
              </a:rPr>
              <a:t>إ</a:t>
            </a:r>
            <a:r>
              <a:rPr lang="ar-SA" b="1" dirty="0">
                <a:solidFill>
                  <a:srgbClr val="C00000"/>
                </a:solidFill>
              </a:rPr>
              <a:t>ليها مثل دير العظام و</a:t>
            </a:r>
            <a:r>
              <a:rPr lang="ar-EG" b="1" dirty="0">
                <a:solidFill>
                  <a:srgbClr val="C00000"/>
                </a:solidFill>
              </a:rPr>
              <a:t>أغ</a:t>
            </a:r>
            <a:r>
              <a:rPr lang="ar-SA" b="1" dirty="0">
                <a:solidFill>
                  <a:srgbClr val="C00000"/>
                </a:solidFill>
              </a:rPr>
              <a:t>لب </a:t>
            </a:r>
            <a:r>
              <a:rPr lang="ar-EG" b="1" dirty="0">
                <a:solidFill>
                  <a:srgbClr val="C00000"/>
                </a:solidFill>
              </a:rPr>
              <a:t>أ</a:t>
            </a:r>
            <a:r>
              <a:rPr lang="ar-SA" b="1" dirty="0">
                <a:solidFill>
                  <a:srgbClr val="C00000"/>
                </a:solidFill>
              </a:rPr>
              <a:t>ديرة الصحراء الشرقية والغربية </a:t>
            </a:r>
          </a:p>
          <a:p>
            <a:pPr algn="just" eaLnBrk="1" hangingPunct="1">
              <a:defRPr/>
            </a:pPr>
            <a:r>
              <a:rPr lang="ar-SA" b="1" dirty="0">
                <a:solidFill>
                  <a:srgbClr val="C00000"/>
                </a:solidFill>
              </a:rPr>
              <a:t>تفضيل ال</a:t>
            </a:r>
            <a:r>
              <a:rPr lang="ar-EG" b="1" dirty="0">
                <a:solidFill>
                  <a:srgbClr val="C00000"/>
                </a:solidFill>
              </a:rPr>
              <a:t>أ</a:t>
            </a:r>
            <a:r>
              <a:rPr lang="ar-SA" b="1" dirty="0">
                <a:solidFill>
                  <a:srgbClr val="C00000"/>
                </a:solidFill>
              </a:rPr>
              <a:t>ماكن القريبة من الجبال ليسهل التعبد فى المغارات</a:t>
            </a:r>
            <a:r>
              <a:rPr lang="ar-SA" dirty="0">
                <a:solidFill>
                  <a:srgbClr val="C00000"/>
                </a:solidFill>
              </a:rPr>
              <a:t> </a:t>
            </a:r>
            <a:endParaRPr lang="en-US" dirty="0">
              <a:solidFill>
                <a:srgbClr val="C00000"/>
              </a:solidFill>
            </a:endParaRPr>
          </a:p>
        </p:txBody>
      </p:sp>
    </p:spTree>
    <p:extLst>
      <p:ext uri="{BB962C8B-B14F-4D97-AF65-F5344CB8AC3E}">
        <p14:creationId xmlns:p14="http://schemas.microsoft.com/office/powerpoint/2010/main" val="132892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 xmlns:a16="http://schemas.microsoft.com/office/drawing/2014/main" id="{4000B954-C3C3-4F37-9890-D8512CAC64B5}"/>
              </a:ext>
            </a:extLst>
          </p:cNvPr>
          <p:cNvSpPr>
            <a:spLocks noGrp="1" noRot="1" noChangeArrowheads="1"/>
          </p:cNvSpPr>
          <p:nvPr>
            <p:ph type="body" idx="1"/>
          </p:nvPr>
        </p:nvSpPr>
        <p:spPr>
          <a:xfrm>
            <a:off x="1524000" y="0"/>
            <a:ext cx="9144000" cy="6858000"/>
          </a:xfrm>
        </p:spPr>
        <p:txBody>
          <a:bodyPr/>
          <a:lstStyle/>
          <a:p>
            <a:pPr eaLnBrk="1" hangingPunct="1">
              <a:defRPr/>
            </a:pPr>
            <a:r>
              <a:rPr lang="ar-SA" sz="6000" b="1" u="sng" dirty="0">
                <a:solidFill>
                  <a:srgbClr val="FF0000"/>
                </a:solidFill>
              </a:rPr>
              <a:t>موقع الكنيسة من الدير</a:t>
            </a:r>
            <a:endParaRPr lang="ar-SA" sz="6000" b="1" dirty="0">
              <a:solidFill>
                <a:srgbClr val="FF0000"/>
              </a:solidFill>
            </a:endParaRPr>
          </a:p>
          <a:p>
            <a:pPr eaLnBrk="1" hangingPunct="1">
              <a:defRPr/>
            </a:pPr>
            <a:r>
              <a:rPr lang="ar-SA" b="1" dirty="0"/>
              <a:t>اختلف موقع الكنيسة من الدير فنرى </a:t>
            </a:r>
          </a:p>
          <a:p>
            <a:pPr eaLnBrk="1" hangingPunct="1">
              <a:defRPr/>
            </a:pPr>
            <a:r>
              <a:rPr lang="ar-SA" b="1" dirty="0"/>
              <a:t>احتلت الموقع الجنوبى الغربى من الدير مثل كنيسة مارى جرجس بدير الانبا بيشوى بوادى النطرون .</a:t>
            </a:r>
          </a:p>
          <a:p>
            <a:pPr eaLnBrk="1" hangingPunct="1">
              <a:defRPr/>
            </a:pPr>
            <a:r>
              <a:rPr lang="ar-SA" b="1" dirty="0"/>
              <a:t>تتوسط الجانب الجانب الشرقى من الدير كما هو الحال بكنيسة دير الشهداء شرق </a:t>
            </a:r>
            <a:r>
              <a:rPr lang="ar-EG" b="1" dirty="0"/>
              <a:t>أ</a:t>
            </a:r>
            <a:r>
              <a:rPr lang="ar-SA" b="1" dirty="0"/>
              <a:t>خميم .</a:t>
            </a:r>
          </a:p>
          <a:p>
            <a:pPr eaLnBrk="1" hangingPunct="1">
              <a:defRPr/>
            </a:pPr>
            <a:r>
              <a:rPr lang="ar-SA" b="1" dirty="0"/>
              <a:t> وقد يوجد فى الدير الواحد </a:t>
            </a:r>
            <a:r>
              <a:rPr lang="ar-EG" b="1" dirty="0"/>
              <a:t>أ</a:t>
            </a:r>
            <a:r>
              <a:rPr lang="ar-SA" b="1" dirty="0"/>
              <a:t>كثر من كنيسة ذات مواقع مختلفة مثل الحال فى كنائس دير ال</a:t>
            </a:r>
            <a:r>
              <a:rPr lang="ar-EG" b="1" dirty="0"/>
              <a:t>أ</a:t>
            </a:r>
            <a:r>
              <a:rPr lang="ar-SA" b="1" dirty="0"/>
              <a:t>نبا بيشوى بوادى النطرون ودير المجمع بنقادة .</a:t>
            </a:r>
          </a:p>
          <a:p>
            <a:pPr eaLnBrk="1" hangingPunct="1">
              <a:defRPr/>
            </a:pPr>
            <a:r>
              <a:rPr lang="ar-SA" b="1" dirty="0"/>
              <a:t>إلا </a:t>
            </a:r>
            <a:r>
              <a:rPr lang="ar-EG" b="1" dirty="0"/>
              <a:t>أ</a:t>
            </a:r>
            <a:r>
              <a:rPr lang="ar-SA" b="1" dirty="0"/>
              <a:t>ن الموقع الشائع لوجود الكنيسة هو الج</a:t>
            </a:r>
            <a:r>
              <a:rPr lang="ar-EG" b="1" dirty="0"/>
              <a:t>ا</a:t>
            </a:r>
            <a:r>
              <a:rPr lang="ar-SA" b="1" dirty="0"/>
              <a:t>نب الجنوبى الغربى و</a:t>
            </a:r>
            <a:r>
              <a:rPr lang="ar-EG" b="1" dirty="0"/>
              <a:t>إ</a:t>
            </a:r>
            <a:r>
              <a:rPr lang="ar-SA" b="1" dirty="0"/>
              <a:t>ن لم يوجد نصوص كنائسية او ديداكية " دسقولية ”</a:t>
            </a:r>
            <a:r>
              <a:rPr lang="ar-EG" b="1" dirty="0"/>
              <a:t> تحدد موقعها من الدير.</a:t>
            </a:r>
            <a:endParaRPr lang="en-US" b="1" dirty="0"/>
          </a:p>
        </p:txBody>
      </p:sp>
    </p:spTree>
    <p:extLst>
      <p:ext uri="{BB962C8B-B14F-4D97-AF65-F5344CB8AC3E}">
        <p14:creationId xmlns:p14="http://schemas.microsoft.com/office/powerpoint/2010/main" val="207780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 xmlns:a16="http://schemas.microsoft.com/office/drawing/2014/main" id="{5E964E32-AF36-4DFD-B8B2-2E4179823E7C}"/>
              </a:ext>
            </a:extLst>
          </p:cNvPr>
          <p:cNvSpPr>
            <a:spLocks noGrp="1" noRot="1" noChangeArrowheads="1"/>
          </p:cNvSpPr>
          <p:nvPr>
            <p:ph type="title"/>
          </p:nvPr>
        </p:nvSpPr>
        <p:spPr/>
        <p:txBody>
          <a:bodyPr>
            <a:normAutofit fontScale="90000"/>
          </a:bodyPr>
          <a:lstStyle/>
          <a:p>
            <a:pPr algn="ctr" eaLnBrk="1" hangingPunct="1">
              <a:defRPr/>
            </a:pPr>
            <a:r>
              <a:rPr lang="ar-SA" sz="6600" u="sng" dirty="0">
                <a:solidFill>
                  <a:srgbClr val="000066"/>
                </a:solidFill>
              </a:rPr>
              <a:t>ثانياً مواد الخام</a:t>
            </a:r>
            <a:r>
              <a:rPr lang="ar-SA" sz="4000" dirty="0"/>
              <a:t/>
            </a:r>
            <a:br>
              <a:rPr lang="ar-SA" sz="4000" dirty="0"/>
            </a:br>
            <a:endParaRPr lang="en-US" sz="4000" dirty="0"/>
          </a:p>
        </p:txBody>
      </p:sp>
      <p:sp>
        <p:nvSpPr>
          <p:cNvPr id="118787" name="Rectangle 3">
            <a:extLst>
              <a:ext uri="{FF2B5EF4-FFF2-40B4-BE49-F238E27FC236}">
                <a16:creationId xmlns="" xmlns:a16="http://schemas.microsoft.com/office/drawing/2014/main" id="{C9A08F18-8ECF-4858-9B3D-D18EC1F4693B}"/>
              </a:ext>
            </a:extLst>
          </p:cNvPr>
          <p:cNvSpPr>
            <a:spLocks noGrp="1" noRot="1" noChangeArrowheads="1"/>
          </p:cNvSpPr>
          <p:nvPr>
            <p:ph type="body" idx="1"/>
          </p:nvPr>
        </p:nvSpPr>
        <p:spPr/>
        <p:txBody>
          <a:bodyPr/>
          <a:lstStyle/>
          <a:p>
            <a:pPr eaLnBrk="1" hangingPunct="1">
              <a:defRPr/>
            </a:pPr>
            <a:r>
              <a:rPr lang="ar-SA" b="1" dirty="0"/>
              <a:t>تحكمت العوامل السابقة فى المواد الخام المستخدمة فى بناء الكنائس ، ومن</a:t>
            </a:r>
            <a:r>
              <a:rPr lang="ar-EG" b="1" dirty="0"/>
              <a:t> أهم </a:t>
            </a:r>
            <a:r>
              <a:rPr lang="ar-SA" b="1" dirty="0"/>
              <a:t> </a:t>
            </a:r>
            <a:r>
              <a:rPr lang="ar-EG" b="1" dirty="0"/>
              <a:t>ال</a:t>
            </a:r>
            <a:r>
              <a:rPr lang="ar-SA" b="1" dirty="0"/>
              <a:t>مواد الخام المستخدمة :-</a:t>
            </a:r>
            <a:endParaRPr lang="ar-SA" b="1" u="sng" dirty="0"/>
          </a:p>
          <a:p>
            <a:pPr eaLnBrk="1" hangingPunct="1">
              <a:defRPr/>
            </a:pPr>
            <a:r>
              <a:rPr lang="ar-SA" b="1" u="sng" dirty="0"/>
              <a:t>الطوب اللبن</a:t>
            </a:r>
            <a:r>
              <a:rPr lang="ar-SA" b="1" dirty="0"/>
              <a:t>: يعتبر من مواد البناء </a:t>
            </a:r>
            <a:r>
              <a:rPr lang="ar-EG" b="1" dirty="0"/>
              <a:t>الأكثراستخداما في العمائر القبطية </a:t>
            </a:r>
            <a:r>
              <a:rPr lang="ar-SA" b="1" dirty="0"/>
              <a:t>.</a:t>
            </a:r>
            <a:endParaRPr lang="en-US" b="1" dirty="0"/>
          </a:p>
        </p:txBody>
      </p:sp>
    </p:spTree>
    <p:extLst>
      <p:ext uri="{BB962C8B-B14F-4D97-AF65-F5344CB8AC3E}">
        <p14:creationId xmlns:p14="http://schemas.microsoft.com/office/powerpoint/2010/main" val="106637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 xmlns:a16="http://schemas.microsoft.com/office/drawing/2014/main" id="{1570E7D1-80DC-4A90-A517-49420EAD1BE7}"/>
              </a:ext>
            </a:extLst>
          </p:cNvPr>
          <p:cNvSpPr>
            <a:spLocks noGrp="1" noRot="1" noChangeArrowheads="1"/>
          </p:cNvSpPr>
          <p:nvPr>
            <p:ph type="body" idx="1"/>
          </p:nvPr>
        </p:nvSpPr>
        <p:spPr>
          <a:xfrm>
            <a:off x="2286000" y="533400"/>
            <a:ext cx="7778750" cy="5867400"/>
          </a:xfrm>
        </p:spPr>
        <p:txBody>
          <a:bodyPr/>
          <a:lstStyle/>
          <a:p>
            <a:pPr eaLnBrk="1" hangingPunct="1">
              <a:lnSpc>
                <a:spcPct val="90000"/>
              </a:lnSpc>
              <a:buFont typeface="Wingdings" panose="05000000000000000000" pitchFamily="2" charset="2"/>
              <a:buNone/>
              <a:defRPr/>
            </a:pPr>
            <a:r>
              <a:rPr lang="ar-EG" b="1" dirty="0"/>
              <a:t>   </a:t>
            </a:r>
          </a:p>
          <a:p>
            <a:pPr eaLnBrk="1" hangingPunct="1">
              <a:lnSpc>
                <a:spcPct val="90000"/>
              </a:lnSpc>
              <a:buFont typeface="Wingdings" panose="05000000000000000000" pitchFamily="2" charset="2"/>
              <a:buNone/>
              <a:defRPr/>
            </a:pPr>
            <a:endParaRPr lang="ar-EG" b="1" dirty="0"/>
          </a:p>
          <a:p>
            <a:pPr eaLnBrk="1" hangingPunct="1">
              <a:lnSpc>
                <a:spcPct val="90000"/>
              </a:lnSpc>
              <a:buFont typeface="Wingdings" panose="05000000000000000000" pitchFamily="2" charset="2"/>
              <a:buNone/>
              <a:defRPr/>
            </a:pPr>
            <a:r>
              <a:rPr lang="ar-EG" b="1" dirty="0"/>
              <a:t> </a:t>
            </a:r>
            <a:r>
              <a:rPr lang="ar-EG" dirty="0">
                <a:solidFill>
                  <a:srgbClr val="000066"/>
                </a:solidFill>
                <a:latin typeface="Andalus" pitchFamily="18" charset="-78"/>
                <a:cs typeface="Andalus" pitchFamily="18" charset="-78"/>
              </a:rPr>
              <a:t>فيها ويسفك الدماء..البقرة 30 . ) . فكان ذلك قبل خلق ادم عليه السلام ، و أن الله تعالى خلق الجان قبل الإنسان ، وهناك من الجن من صار طاووس الملائكة (إبليس عليه لعنة الله ) وعندما خلق الله تعالى ادم أمر الملائكة بان يسجدوا له فسجدوا إلا ابليس الذي تملكه الكبر.    ثم بعد ذلك حدث ما حدث من قصة سيدنا ادم وإبليس عليه لعنة الله وكيف استطاع اغواء ادم والسيدة حواء وإخراجهما من الجنة ....تجمع الكتب المقدسة جميعها على أن نوح هو أقدم الأنبياء جميعا بعد آدم ..... وقصته تكاد تتطابق في جميع هذه الكتب المقدسة </a:t>
            </a:r>
          </a:p>
          <a:p>
            <a:pPr eaLnBrk="1" hangingPunct="1">
              <a:lnSpc>
                <a:spcPct val="90000"/>
              </a:lnSpc>
              <a:buFont typeface="Wingdings" panose="05000000000000000000" pitchFamily="2" charset="2"/>
              <a:buNone/>
              <a:defRPr/>
            </a:pPr>
            <a:endParaRPr lang="ar-EG" dirty="0">
              <a:solidFill>
                <a:srgbClr val="000066"/>
              </a:solidFill>
              <a:latin typeface="Andalus" pitchFamily="18" charset="-78"/>
              <a:cs typeface="Andalus" pitchFamily="18" charset="-78"/>
            </a:endParaRPr>
          </a:p>
        </p:txBody>
      </p:sp>
    </p:spTree>
    <p:extLst>
      <p:ext uri="{BB962C8B-B14F-4D97-AF65-F5344CB8AC3E}">
        <p14:creationId xmlns:p14="http://schemas.microsoft.com/office/powerpoint/2010/main" val="2884616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G_725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8613" t="20876" r="24809" b="26900"/>
          <a:stretch>
            <a:fillRect/>
          </a:stretch>
        </p:blipFill>
        <p:spPr>
          <a:xfrm>
            <a:off x="1524000" y="0"/>
            <a:ext cx="9144000" cy="5721350"/>
          </a:xfrm>
        </p:spPr>
      </p:pic>
      <p:sp>
        <p:nvSpPr>
          <p:cNvPr id="36867" name="Rectangle 3"/>
          <p:cNvSpPr>
            <a:spLocks noChangeArrowheads="1"/>
          </p:cNvSpPr>
          <p:nvPr/>
        </p:nvSpPr>
        <p:spPr bwMode="auto">
          <a:xfrm>
            <a:off x="1509713" y="5795963"/>
            <a:ext cx="91741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ar-SA" altLang="en-US" sz="2800" b="1"/>
              <a:t>منظر عام خارجى لأطلال كنيسة شمال الشيخ عبادة المنسوبة خطأ </a:t>
            </a:r>
            <a:r>
              <a:rPr lang="ar-EG" altLang="en-US" sz="2800" b="1"/>
              <a:t>إ</a:t>
            </a:r>
            <a:r>
              <a:rPr lang="ar-SA" altLang="en-US" sz="2800" b="1"/>
              <a:t>لى السيدة ماريا القبطية وما يحيط بها من </a:t>
            </a:r>
            <a:r>
              <a:rPr lang="ar-EG" altLang="en-US" sz="2800" b="1"/>
              <a:t>أ</a:t>
            </a:r>
            <a:r>
              <a:rPr lang="ar-SA" altLang="en-US" sz="2800" b="1"/>
              <a:t>طلال ق6/</a:t>
            </a:r>
            <a:r>
              <a:rPr lang="ar-EG" altLang="en-US" sz="2800" b="1"/>
              <a:t>5</a:t>
            </a:r>
            <a:r>
              <a:rPr lang="ar-SA" altLang="en-US" sz="2800" b="1"/>
              <a:t>م</a:t>
            </a:r>
          </a:p>
        </p:txBody>
      </p:sp>
    </p:spTree>
    <p:extLst>
      <p:ext uri="{BB962C8B-B14F-4D97-AF65-F5344CB8AC3E}">
        <p14:creationId xmlns:p14="http://schemas.microsoft.com/office/powerpoint/2010/main" val="3363377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 xmlns:a16="http://schemas.microsoft.com/office/drawing/2014/main" id="{A437FB6E-26D0-4848-9AAB-6F4C1D37C49F}"/>
              </a:ext>
            </a:extLst>
          </p:cNvPr>
          <p:cNvSpPr>
            <a:spLocks noGrp="1" noRot="1" noChangeArrowheads="1"/>
          </p:cNvSpPr>
          <p:nvPr>
            <p:ph type="body" idx="1"/>
          </p:nvPr>
        </p:nvSpPr>
        <p:spPr>
          <a:xfrm>
            <a:off x="2057400" y="1"/>
            <a:ext cx="9144000" cy="6126163"/>
          </a:xfrm>
        </p:spPr>
        <p:txBody>
          <a:bodyPr>
            <a:normAutofit fontScale="92500"/>
          </a:bodyPr>
          <a:lstStyle/>
          <a:p>
            <a:pPr lvl="2" algn="just" eaLnBrk="1" hangingPunct="1">
              <a:defRPr/>
            </a:pPr>
            <a:r>
              <a:rPr lang="ar-SA" sz="9600" b="1" dirty="0">
                <a:solidFill>
                  <a:srgbClr val="00B0F0"/>
                </a:solidFill>
              </a:rPr>
              <a:t>الحجر : </a:t>
            </a:r>
            <a:endParaRPr lang="ar-EG" sz="9600" b="1" dirty="0">
              <a:solidFill>
                <a:srgbClr val="00B0F0"/>
              </a:solidFill>
            </a:endParaRPr>
          </a:p>
          <a:p>
            <a:pPr lvl="2" algn="just" eaLnBrk="1" hangingPunct="1">
              <a:defRPr/>
            </a:pPr>
            <a:r>
              <a:rPr lang="ar-SA" sz="6000" b="1" dirty="0">
                <a:solidFill>
                  <a:srgbClr val="00B0F0"/>
                </a:solidFill>
              </a:rPr>
              <a:t>وكان استخدامه نادراً حيث لم يستخدم كمادة بناء </a:t>
            </a:r>
            <a:r>
              <a:rPr lang="ar-EG" sz="6000" b="1" dirty="0">
                <a:solidFill>
                  <a:srgbClr val="00B0F0"/>
                </a:solidFill>
              </a:rPr>
              <a:t>أ</a:t>
            </a:r>
            <a:r>
              <a:rPr lang="ar-SA" sz="6000" b="1" dirty="0">
                <a:solidFill>
                  <a:srgbClr val="00B0F0"/>
                </a:solidFill>
              </a:rPr>
              <a:t>ساسية إلا فى </a:t>
            </a:r>
            <a:r>
              <a:rPr lang="ar-EG" sz="6000" b="1" dirty="0">
                <a:solidFill>
                  <a:srgbClr val="00B0F0"/>
                </a:solidFill>
              </a:rPr>
              <a:t>عدد قليل من ال</a:t>
            </a:r>
            <a:r>
              <a:rPr lang="ar-SA" sz="6000" b="1" dirty="0">
                <a:solidFill>
                  <a:srgbClr val="00B0F0"/>
                </a:solidFill>
              </a:rPr>
              <a:t>كن</a:t>
            </a:r>
            <a:r>
              <a:rPr lang="ar-EG" sz="6000" b="1" dirty="0">
                <a:solidFill>
                  <a:srgbClr val="00B0F0"/>
                </a:solidFill>
              </a:rPr>
              <a:t>ائ</a:t>
            </a:r>
            <a:r>
              <a:rPr lang="ar-SA" sz="6000" b="1" dirty="0">
                <a:solidFill>
                  <a:srgbClr val="00B0F0"/>
                </a:solidFill>
              </a:rPr>
              <a:t>س</a:t>
            </a:r>
            <a:r>
              <a:rPr lang="ar-EG" sz="6000" b="1" dirty="0">
                <a:solidFill>
                  <a:srgbClr val="00B0F0"/>
                </a:solidFill>
              </a:rPr>
              <a:t> ومنها كنيسة </a:t>
            </a:r>
            <a:r>
              <a:rPr lang="ar-SA" sz="6000" b="1" dirty="0">
                <a:solidFill>
                  <a:srgbClr val="00B0F0"/>
                </a:solidFill>
              </a:rPr>
              <a:t> مارى جرجس بأبى صير الملق.الا </a:t>
            </a:r>
            <a:r>
              <a:rPr lang="ar-EG" sz="6000" b="1" dirty="0">
                <a:solidFill>
                  <a:srgbClr val="00B0F0"/>
                </a:solidFill>
              </a:rPr>
              <a:t>أ</a:t>
            </a:r>
            <a:r>
              <a:rPr lang="ar-SA" sz="6000" b="1" dirty="0">
                <a:solidFill>
                  <a:srgbClr val="00B0F0"/>
                </a:solidFill>
              </a:rPr>
              <a:t>ن</a:t>
            </a:r>
            <a:r>
              <a:rPr lang="ar-EG" sz="6000" b="1" dirty="0">
                <a:solidFill>
                  <a:srgbClr val="00B0F0"/>
                </a:solidFill>
              </a:rPr>
              <a:t>ه</a:t>
            </a:r>
            <a:r>
              <a:rPr lang="ar-SA" sz="6000" b="1" dirty="0">
                <a:solidFill>
                  <a:srgbClr val="00B0F0"/>
                </a:solidFill>
              </a:rPr>
              <a:t> ك</a:t>
            </a:r>
            <a:r>
              <a:rPr lang="ar-EG" sz="6000" b="1" dirty="0">
                <a:solidFill>
                  <a:srgbClr val="00B0F0"/>
                </a:solidFill>
              </a:rPr>
              <a:t>ث</a:t>
            </a:r>
            <a:r>
              <a:rPr lang="ar-SA" sz="6000" b="1" dirty="0">
                <a:solidFill>
                  <a:srgbClr val="00B0F0"/>
                </a:solidFill>
              </a:rPr>
              <a:t>ير</a:t>
            </a:r>
            <a:r>
              <a:rPr lang="ar-EG" sz="6000" b="1" dirty="0">
                <a:solidFill>
                  <a:srgbClr val="00B0F0"/>
                </a:solidFill>
              </a:rPr>
              <a:t>ا</a:t>
            </a:r>
            <a:r>
              <a:rPr lang="ar-SA" sz="6000" b="1" dirty="0">
                <a:solidFill>
                  <a:srgbClr val="00B0F0"/>
                </a:solidFill>
              </a:rPr>
              <a:t> ما استخدم</a:t>
            </a:r>
            <a:r>
              <a:rPr lang="ar-EG" sz="6000" b="1" dirty="0">
                <a:solidFill>
                  <a:srgbClr val="00B0F0"/>
                </a:solidFill>
              </a:rPr>
              <a:t> في الأساسات وأكتاف المداخل ...</a:t>
            </a:r>
            <a:endParaRPr lang="en-US" sz="6000" dirty="0">
              <a:solidFill>
                <a:srgbClr val="00B0F0"/>
              </a:solidFill>
            </a:endParaRPr>
          </a:p>
        </p:txBody>
      </p:sp>
    </p:spTree>
    <p:extLst>
      <p:ext uri="{BB962C8B-B14F-4D97-AF65-F5344CB8AC3E}">
        <p14:creationId xmlns:p14="http://schemas.microsoft.com/office/powerpoint/2010/main" val="13323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 xmlns:a16="http://schemas.microsoft.com/office/drawing/2014/main" id="{6919E4FE-ABEF-4394-B9CB-37B294516409}"/>
              </a:ext>
            </a:extLst>
          </p:cNvPr>
          <p:cNvSpPr>
            <a:spLocks noGrp="1" noRot="1" noChangeArrowheads="1"/>
          </p:cNvSpPr>
          <p:nvPr>
            <p:ph type="body" idx="1"/>
          </p:nvPr>
        </p:nvSpPr>
        <p:spPr>
          <a:xfrm>
            <a:off x="1524000" y="1"/>
            <a:ext cx="9144000" cy="6126163"/>
          </a:xfrm>
        </p:spPr>
        <p:txBody>
          <a:bodyPr/>
          <a:lstStyle/>
          <a:p>
            <a:pPr algn="just" eaLnBrk="1" hangingPunct="1">
              <a:defRPr/>
            </a:pPr>
            <a:endParaRPr lang="ar-EG" sz="4800" b="1" u="sng" dirty="0">
              <a:solidFill>
                <a:schemeClr val="bg2">
                  <a:lumMod val="75000"/>
                </a:schemeClr>
              </a:solidFill>
            </a:endParaRPr>
          </a:p>
          <a:p>
            <a:pPr algn="just" eaLnBrk="1" hangingPunct="1">
              <a:defRPr/>
            </a:pPr>
            <a:r>
              <a:rPr lang="ar-SA" sz="4800" b="1" u="sng" dirty="0">
                <a:solidFill>
                  <a:schemeClr val="bg2">
                    <a:lumMod val="75000"/>
                  </a:schemeClr>
                </a:solidFill>
              </a:rPr>
              <a:t>الرخام</a:t>
            </a:r>
            <a:r>
              <a:rPr lang="ar-SA" sz="4800" b="1" dirty="0">
                <a:solidFill>
                  <a:schemeClr val="bg2">
                    <a:lumMod val="75000"/>
                  </a:schemeClr>
                </a:solidFill>
              </a:rPr>
              <a:t> : استخدام الرخام</a:t>
            </a:r>
            <a:r>
              <a:rPr lang="ar-EG" sz="4800" b="1" dirty="0">
                <a:solidFill>
                  <a:schemeClr val="bg2">
                    <a:lumMod val="75000"/>
                  </a:schemeClr>
                </a:solidFill>
              </a:rPr>
              <a:t> استخداما</a:t>
            </a:r>
            <a:r>
              <a:rPr lang="ar-SA" sz="4800" b="1" dirty="0">
                <a:solidFill>
                  <a:schemeClr val="bg2">
                    <a:lumMod val="75000"/>
                  </a:schemeClr>
                </a:solidFill>
              </a:rPr>
              <a:t> شحيحاً فى عمارة الكنائس بمصر الوسطى حيث </a:t>
            </a:r>
            <a:r>
              <a:rPr lang="ar-EG" sz="4800" b="1" dirty="0">
                <a:solidFill>
                  <a:schemeClr val="bg2">
                    <a:lumMod val="75000"/>
                  </a:schemeClr>
                </a:solidFill>
              </a:rPr>
              <a:t>استخدم </a:t>
            </a:r>
            <a:r>
              <a:rPr lang="ar-SA" sz="4800" b="1" dirty="0">
                <a:solidFill>
                  <a:schemeClr val="bg2">
                    <a:lumMod val="75000"/>
                  </a:schemeClr>
                </a:solidFill>
              </a:rPr>
              <a:t>فى </a:t>
            </a:r>
            <a:r>
              <a:rPr lang="ar-EG" sz="4800" b="1" dirty="0">
                <a:solidFill>
                  <a:schemeClr val="bg2">
                    <a:lumMod val="75000"/>
                  </a:schemeClr>
                </a:solidFill>
              </a:rPr>
              <a:t>صناعة أ</a:t>
            </a:r>
            <a:r>
              <a:rPr lang="ar-SA" sz="4800" b="1" dirty="0">
                <a:solidFill>
                  <a:schemeClr val="bg2">
                    <a:lumMod val="75000"/>
                  </a:schemeClr>
                </a:solidFill>
              </a:rPr>
              <a:t>بدان ال</a:t>
            </a:r>
            <a:r>
              <a:rPr lang="ar-EG" sz="4800" b="1" dirty="0">
                <a:solidFill>
                  <a:schemeClr val="bg2">
                    <a:lumMod val="75000"/>
                  </a:schemeClr>
                </a:solidFill>
              </a:rPr>
              <a:t>أ</a:t>
            </a:r>
            <a:r>
              <a:rPr lang="ar-SA" sz="4800" b="1" dirty="0">
                <a:solidFill>
                  <a:schemeClr val="bg2">
                    <a:lumMod val="75000"/>
                  </a:schemeClr>
                </a:solidFill>
              </a:rPr>
              <a:t>عمدة</a:t>
            </a:r>
            <a:r>
              <a:rPr lang="ar-EG" sz="4800" b="1" dirty="0">
                <a:solidFill>
                  <a:schemeClr val="bg2">
                    <a:lumMod val="75000"/>
                  </a:schemeClr>
                </a:solidFill>
              </a:rPr>
              <a:t> وتيجانها وأجران المعموديات واللقانات</a:t>
            </a:r>
            <a:r>
              <a:rPr lang="ar-SA" sz="4800" b="1" dirty="0">
                <a:solidFill>
                  <a:schemeClr val="bg2">
                    <a:lumMod val="75000"/>
                  </a:schemeClr>
                </a:solidFill>
              </a:rPr>
              <a:t>.</a:t>
            </a:r>
            <a:endParaRPr lang="ar-EG" sz="4800" b="1" dirty="0">
              <a:solidFill>
                <a:schemeClr val="bg2">
                  <a:lumMod val="75000"/>
                </a:schemeClr>
              </a:solidFill>
            </a:endParaRPr>
          </a:p>
          <a:p>
            <a:pPr algn="just" eaLnBrk="1" hangingPunct="1">
              <a:defRPr/>
            </a:pPr>
            <a:endParaRPr lang="ar-SA" sz="4800" b="1" u="sng" dirty="0">
              <a:solidFill>
                <a:schemeClr val="bg2">
                  <a:lumMod val="75000"/>
                </a:schemeClr>
              </a:solidFill>
            </a:endParaRPr>
          </a:p>
          <a:p>
            <a:pPr algn="just" eaLnBrk="1" hangingPunct="1">
              <a:defRPr/>
            </a:pPr>
            <a:r>
              <a:rPr lang="ar-SA" sz="4800" b="1" u="sng" dirty="0">
                <a:solidFill>
                  <a:schemeClr val="bg2">
                    <a:lumMod val="75000"/>
                  </a:schemeClr>
                </a:solidFill>
              </a:rPr>
              <a:t>الخشب </a:t>
            </a:r>
            <a:r>
              <a:rPr lang="ar-SA" sz="4800" b="1" dirty="0">
                <a:solidFill>
                  <a:schemeClr val="bg2">
                    <a:lumMod val="75000"/>
                  </a:schemeClr>
                </a:solidFill>
              </a:rPr>
              <a:t>: فقد استخدم فى صناعة ال</a:t>
            </a:r>
            <a:r>
              <a:rPr lang="ar-EG" sz="4800" b="1" dirty="0">
                <a:solidFill>
                  <a:schemeClr val="bg2">
                    <a:lumMod val="75000"/>
                  </a:schemeClr>
                </a:solidFill>
              </a:rPr>
              <a:t>أ</a:t>
            </a:r>
            <a:r>
              <a:rPr lang="ar-SA" sz="4800" b="1" dirty="0">
                <a:solidFill>
                  <a:schemeClr val="bg2">
                    <a:lumMod val="75000"/>
                  </a:schemeClr>
                </a:solidFill>
              </a:rPr>
              <a:t>بواب والنوافذ</a:t>
            </a:r>
            <a:r>
              <a:rPr lang="ar-EG" sz="4800" b="1" dirty="0">
                <a:solidFill>
                  <a:schemeClr val="bg2">
                    <a:lumMod val="75000"/>
                  </a:schemeClr>
                </a:solidFill>
              </a:rPr>
              <a:t> والحجب .......</a:t>
            </a:r>
            <a:endParaRPr lang="en-US" sz="4800" dirty="0">
              <a:solidFill>
                <a:schemeClr val="bg2">
                  <a:lumMod val="75000"/>
                </a:schemeClr>
              </a:solidFill>
            </a:endParaRPr>
          </a:p>
        </p:txBody>
      </p:sp>
    </p:spTree>
    <p:extLst>
      <p:ext uri="{BB962C8B-B14F-4D97-AF65-F5344CB8AC3E}">
        <p14:creationId xmlns:p14="http://schemas.microsoft.com/office/powerpoint/2010/main" val="3154940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G_7319"/>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5417" t="2209" r="15390" b="7085"/>
          <a:stretch>
            <a:fillRect/>
          </a:stretch>
        </p:blipFill>
        <p:spPr>
          <a:xfrm>
            <a:off x="1524000" y="-1588"/>
            <a:ext cx="9144000" cy="6859588"/>
          </a:xfrm>
        </p:spPr>
      </p:pic>
    </p:spTree>
    <p:extLst>
      <p:ext uri="{BB962C8B-B14F-4D97-AF65-F5344CB8AC3E}">
        <p14:creationId xmlns:p14="http://schemas.microsoft.com/office/powerpoint/2010/main" val="2130418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8" name="Rectangle 10">
            <a:extLst>
              <a:ext uri="{FF2B5EF4-FFF2-40B4-BE49-F238E27FC236}">
                <a16:creationId xmlns="" xmlns:a16="http://schemas.microsoft.com/office/drawing/2014/main" id="{5DF67702-1290-4CEA-9E8B-EE4D3272A4B6}"/>
              </a:ext>
            </a:extLst>
          </p:cNvPr>
          <p:cNvSpPr>
            <a:spLocks noGrp="1" noRot="1" noChangeArrowheads="1"/>
          </p:cNvSpPr>
          <p:nvPr>
            <p:ph type="body" idx="1"/>
          </p:nvPr>
        </p:nvSpPr>
        <p:spPr>
          <a:xfrm>
            <a:off x="1752600" y="0"/>
            <a:ext cx="8915400" cy="6629400"/>
          </a:xfrm>
        </p:spPr>
        <p:txBody>
          <a:bodyPr/>
          <a:lstStyle/>
          <a:p>
            <a:pPr eaLnBrk="1" hangingPunct="1">
              <a:defRPr/>
            </a:pPr>
            <a:endParaRPr lang="ar-EG" dirty="0"/>
          </a:p>
          <a:p>
            <a:pPr eaLnBrk="1" hangingPunct="1">
              <a:defRPr/>
            </a:pPr>
            <a:endParaRPr lang="ar-EG" dirty="0"/>
          </a:p>
          <a:p>
            <a:pPr eaLnBrk="1" hangingPunct="1">
              <a:defRPr/>
            </a:pPr>
            <a:endParaRPr lang="ar-EG" dirty="0"/>
          </a:p>
          <a:p>
            <a:pPr eaLnBrk="1" hangingPunct="1">
              <a:buFont typeface="Wingdings" panose="05000000000000000000" pitchFamily="2" charset="2"/>
              <a:buNone/>
              <a:defRPr/>
            </a:pPr>
            <a:r>
              <a:rPr lang="ar-EG" dirty="0"/>
              <a:t> </a:t>
            </a:r>
          </a:p>
          <a:p>
            <a:pPr eaLnBrk="1" hangingPunct="1">
              <a:buFont typeface="Wingdings" panose="05000000000000000000" pitchFamily="2" charset="2"/>
              <a:buNone/>
              <a:defRPr/>
            </a:pPr>
            <a:endParaRPr lang="ar-EG" dirty="0"/>
          </a:p>
          <a:p>
            <a:pPr algn="just" eaLnBrk="1" hangingPunct="1">
              <a:buFont typeface="Wingdings" panose="05000000000000000000" pitchFamily="2" charset="2"/>
              <a:buNone/>
              <a:defRPr/>
            </a:pPr>
            <a:r>
              <a:rPr lang="ar-EG" sz="3600" dirty="0"/>
              <a:t>              </a:t>
            </a:r>
            <a:r>
              <a:rPr lang="ar-EG" sz="6000" b="1" dirty="0">
                <a:solidFill>
                  <a:srgbClr val="FF0000"/>
                </a:solidFill>
              </a:rPr>
              <a:t>مكونات الدير المعمارية </a:t>
            </a:r>
            <a:r>
              <a:rPr lang="en-US" sz="6000" b="1" dirty="0">
                <a:solidFill>
                  <a:srgbClr val="FF0000"/>
                </a:solidFill>
              </a:rPr>
              <a:t> </a:t>
            </a:r>
          </a:p>
        </p:txBody>
      </p:sp>
    </p:spTree>
    <p:extLst>
      <p:ext uri="{BB962C8B-B14F-4D97-AF65-F5344CB8AC3E}">
        <p14:creationId xmlns:p14="http://schemas.microsoft.com/office/powerpoint/2010/main" val="2408804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Rectangle 5">
            <a:extLst>
              <a:ext uri="{FF2B5EF4-FFF2-40B4-BE49-F238E27FC236}">
                <a16:creationId xmlns="" xmlns:a16="http://schemas.microsoft.com/office/drawing/2014/main" id="{8308540E-D55C-4B55-8964-F4F702265593}"/>
              </a:ext>
            </a:extLst>
          </p:cNvPr>
          <p:cNvSpPr>
            <a:spLocks noGrp="1" noRot="1" noChangeArrowheads="1"/>
          </p:cNvSpPr>
          <p:nvPr>
            <p:ph type="body" sz="half" idx="1"/>
          </p:nvPr>
        </p:nvSpPr>
        <p:spPr>
          <a:xfrm>
            <a:off x="1752600" y="0"/>
            <a:ext cx="3810000" cy="6400800"/>
          </a:xfrm>
        </p:spPr>
        <p:txBody>
          <a:bodyPr/>
          <a:lstStyle/>
          <a:p>
            <a:pPr eaLnBrk="1" hangingPunct="1">
              <a:defRPr/>
            </a:pPr>
            <a:r>
              <a:rPr lang="ar-EG" sz="4400" b="1" dirty="0">
                <a:solidFill>
                  <a:srgbClr val="FF0000"/>
                </a:solidFill>
              </a:rPr>
              <a:t>الأسوار</a:t>
            </a:r>
            <a:r>
              <a:rPr lang="ar-EG" sz="2400" dirty="0"/>
              <a:t> : وقد احتوت معظم الاديره  الأثرية علي أسوار ، وهي عادة قديمة منذ الفراعنة لحماية مبانيهم المقدسة وقد استخدمت تلك الاسوار كذلك لحماية الاديرة من أي هجمات قد تتعرض لها .</a:t>
            </a:r>
          </a:p>
          <a:p>
            <a:pPr eaLnBrk="1" hangingPunct="1">
              <a:defRPr/>
            </a:pPr>
            <a:r>
              <a:rPr lang="ar-EG" sz="2400" dirty="0"/>
              <a:t> وقد اتخذت تلك الأسوار عدة أشكال منها ما هو مربع او غير منتظم ومستطيل  .</a:t>
            </a:r>
          </a:p>
          <a:p>
            <a:pPr eaLnBrk="1" hangingPunct="1">
              <a:defRPr/>
            </a:pPr>
            <a:r>
              <a:rPr lang="ar-EG" sz="2400" dirty="0"/>
              <a:t>وقد احتوت تلك الأسوار على عدد من العناصر المعمارية كالممشى والمطعمية والسلالم  والأبراج والمناخس وغيرها . كما تميزت تلك الأسوار بانعدام  المداخل حينا أو احتوائها على مدخل واحد في الغالب.</a:t>
            </a:r>
            <a:endParaRPr lang="en-US" sz="2400" dirty="0"/>
          </a:p>
        </p:txBody>
      </p:sp>
      <p:pic>
        <p:nvPicPr>
          <p:cNvPr id="41987" name="Picture 7" descr="scan00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15000" y="228600"/>
            <a:ext cx="4953000" cy="6400800"/>
          </a:xfrm>
        </p:spPr>
      </p:pic>
    </p:spTree>
    <p:extLst>
      <p:ext uri="{BB962C8B-B14F-4D97-AF65-F5344CB8AC3E}">
        <p14:creationId xmlns:p14="http://schemas.microsoft.com/office/powerpoint/2010/main" val="807827529"/>
      </p:ext>
    </p:extLst>
  </p:cSld>
  <p:clrMapOvr>
    <a:masterClrMapping/>
  </p:clrMapOvr>
  <p:transition>
    <p:comb/>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3" descr="scan002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30910"/>
          <a:stretch>
            <a:fillRect/>
          </a:stretch>
        </p:blipFill>
        <p:spPr>
          <a:xfrm>
            <a:off x="1524001" y="0"/>
            <a:ext cx="4270375" cy="6629400"/>
          </a:xfrm>
        </p:spPr>
      </p:pic>
      <p:pic>
        <p:nvPicPr>
          <p:cNvPr id="43011" name="Picture 19" descr="scan001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34546"/>
          <a:stretch>
            <a:fillRect/>
          </a:stretch>
        </p:blipFill>
        <p:spPr>
          <a:xfrm>
            <a:off x="6400800" y="0"/>
            <a:ext cx="4267200" cy="6553200"/>
          </a:xfrm>
        </p:spPr>
      </p:pic>
    </p:spTree>
    <p:extLst>
      <p:ext uri="{BB962C8B-B14F-4D97-AF65-F5344CB8AC3E}">
        <p14:creationId xmlns:p14="http://schemas.microsoft.com/office/powerpoint/2010/main" val="593334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6" name="Rectangle 12">
            <a:extLst>
              <a:ext uri="{FF2B5EF4-FFF2-40B4-BE49-F238E27FC236}">
                <a16:creationId xmlns="" xmlns:a16="http://schemas.microsoft.com/office/drawing/2014/main" id="{9FEF0127-2BCB-4900-AAF4-A695CC90A8A2}"/>
              </a:ext>
            </a:extLst>
          </p:cNvPr>
          <p:cNvSpPr>
            <a:spLocks noGrp="1" noRot="1" noChangeArrowheads="1"/>
          </p:cNvSpPr>
          <p:nvPr>
            <p:ph type="body" sz="half" idx="2"/>
          </p:nvPr>
        </p:nvSpPr>
        <p:spPr>
          <a:xfrm>
            <a:off x="6442076" y="0"/>
            <a:ext cx="3927475" cy="6096000"/>
          </a:xfrm>
        </p:spPr>
        <p:txBody>
          <a:bodyPr/>
          <a:lstStyle/>
          <a:p>
            <a:pPr eaLnBrk="1" hangingPunct="1">
              <a:defRPr/>
            </a:pPr>
            <a:r>
              <a:rPr lang="ar-EG" dirty="0"/>
              <a:t>الحصن : يعتبر الحصن واحدا من أهم المنشآت الدفاعية داخل الدير ، ويعتبر دير داخل أدير ، وهو مكان مبني من الحجر بارتفاع ثلاثة طوابق يلجأ إليه الرهبان في أوقات حصار الدير </a:t>
            </a:r>
            <a:endParaRPr lang="en-US" dirty="0"/>
          </a:p>
        </p:txBody>
      </p:sp>
      <p:pic>
        <p:nvPicPr>
          <p:cNvPr id="44035" name="Picture 13" descr="scan001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0"/>
            <a:ext cx="4203700" cy="6858000"/>
          </a:xfrm>
        </p:spPr>
      </p:pic>
    </p:spTree>
    <p:extLst>
      <p:ext uri="{BB962C8B-B14F-4D97-AF65-F5344CB8AC3E}">
        <p14:creationId xmlns:p14="http://schemas.microsoft.com/office/powerpoint/2010/main" val="1655788882"/>
      </p:ext>
    </p:extLst>
  </p:cSld>
  <p:clrMapOvr>
    <a:masterClrMapping/>
  </p:clrMapOvr>
  <p:transition>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 descr="scan0018"/>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05000" y="0"/>
            <a:ext cx="8763000" cy="6629400"/>
          </a:xfrm>
        </p:spPr>
      </p:pic>
    </p:spTree>
    <p:extLst>
      <p:ext uri="{BB962C8B-B14F-4D97-AF65-F5344CB8AC3E}">
        <p14:creationId xmlns:p14="http://schemas.microsoft.com/office/powerpoint/2010/main" val="156629269"/>
      </p:ext>
    </p:extLst>
  </p:cSld>
  <p:clrMapOvr>
    <a:masterClrMapping/>
  </p:clrMapOvr>
  <p:transition>
    <p:comb/>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BA873528-B87C-4ACA-8544-3A4BE9D8CB8F}"/>
              </a:ext>
            </a:extLst>
          </p:cNvPr>
          <p:cNvSpPr>
            <a:spLocks noGrp="1"/>
          </p:cNvSpPr>
          <p:nvPr>
            <p:ph/>
          </p:nvPr>
        </p:nvSpPr>
        <p:spPr/>
        <p:txBody>
          <a:bodyPr/>
          <a:lstStyle/>
          <a:p>
            <a:pPr>
              <a:defRPr/>
            </a:pPr>
            <a:endParaRPr lang="en-US"/>
          </a:p>
        </p:txBody>
      </p:sp>
      <p:pic>
        <p:nvPicPr>
          <p:cNvPr id="46083" name="Picture 2" descr="Picture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81000"/>
            <a:ext cx="102187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636729"/>
      </p:ext>
    </p:extLst>
  </p:cSld>
  <p:clrMapOvr>
    <a:masterClrMapping/>
  </p:clrMapOvr>
  <p:transition>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 xmlns:a16="http://schemas.microsoft.com/office/drawing/2014/main" id="{172E0D56-D78B-4C56-ACAB-CE4B59E7F1C2}"/>
              </a:ext>
            </a:extLst>
          </p:cNvPr>
          <p:cNvSpPr>
            <a:spLocks noGrp="1" noRot="1" noChangeArrowheads="1"/>
          </p:cNvSpPr>
          <p:nvPr>
            <p:ph type="body" idx="1"/>
          </p:nvPr>
        </p:nvSpPr>
        <p:spPr>
          <a:xfrm>
            <a:off x="1752600" y="304800"/>
            <a:ext cx="8616950" cy="6400800"/>
          </a:xfrm>
        </p:spPr>
        <p:txBody>
          <a:bodyPr/>
          <a:lstStyle/>
          <a:p>
            <a:pPr eaLnBrk="1" hangingPunct="1">
              <a:buFont typeface="Wingdings" panose="05000000000000000000" pitchFamily="2" charset="2"/>
              <a:buNone/>
              <a:defRPr/>
            </a:pPr>
            <a:endParaRPr lang="ar-EG" dirty="0">
              <a:solidFill>
                <a:srgbClr val="000066"/>
              </a:solidFill>
              <a:latin typeface="Andalus" pitchFamily="18" charset="-78"/>
              <a:cs typeface="Andalus" pitchFamily="18" charset="-78"/>
            </a:endParaRPr>
          </a:p>
          <a:p>
            <a:pPr eaLnBrk="1" hangingPunct="1">
              <a:buFont typeface="Wingdings" panose="05000000000000000000" pitchFamily="2" charset="2"/>
              <a:buNone/>
              <a:defRPr/>
            </a:pPr>
            <a:endParaRPr lang="ar-EG" dirty="0">
              <a:solidFill>
                <a:srgbClr val="000066"/>
              </a:solidFill>
              <a:latin typeface="Andalus" pitchFamily="18" charset="-78"/>
              <a:cs typeface="Andalus" pitchFamily="18" charset="-78"/>
            </a:endParaRPr>
          </a:p>
          <a:p>
            <a:pPr eaLnBrk="1" hangingPunct="1">
              <a:buFont typeface="Wingdings" panose="05000000000000000000" pitchFamily="2" charset="2"/>
              <a:buNone/>
              <a:defRPr/>
            </a:pPr>
            <a:r>
              <a:rPr lang="ar-EG" dirty="0">
                <a:solidFill>
                  <a:srgbClr val="000066"/>
                </a:solidFill>
                <a:latin typeface="Andalus" pitchFamily="18" charset="-78"/>
                <a:cs typeface="Andalus" pitchFamily="18" charset="-78"/>
              </a:rPr>
              <a:t>* ثم تمر السنون والأعوام إلى أن يأتي عهد سيدنا إبراهيم</a:t>
            </a:r>
            <a:endParaRPr lang="en-US" dirty="0">
              <a:solidFill>
                <a:srgbClr val="000066"/>
              </a:solidFill>
              <a:latin typeface="Andalus" pitchFamily="18" charset="-78"/>
              <a:cs typeface="Andalus" pitchFamily="18" charset="-78"/>
            </a:endParaRPr>
          </a:p>
        </p:txBody>
      </p:sp>
    </p:spTree>
    <p:extLst>
      <p:ext uri="{BB962C8B-B14F-4D97-AF65-F5344CB8AC3E}">
        <p14:creationId xmlns:p14="http://schemas.microsoft.com/office/powerpoint/2010/main" val="391769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7F2E3F60-DD3B-440F-A4D4-EAE1C8BD4C7D}"/>
              </a:ext>
            </a:extLst>
          </p:cNvPr>
          <p:cNvSpPr>
            <a:spLocks noGrp="1"/>
          </p:cNvSpPr>
          <p:nvPr>
            <p:ph/>
          </p:nvPr>
        </p:nvSpPr>
        <p:spPr/>
        <p:txBody>
          <a:bodyPr/>
          <a:lstStyle/>
          <a:p>
            <a:pPr>
              <a:defRPr/>
            </a:pPr>
            <a:r>
              <a:rPr lang="ar-EG" dirty="0">
                <a:solidFill>
                  <a:schemeClr val="bg1">
                    <a:lumMod val="75000"/>
                  </a:schemeClr>
                </a:solidFill>
              </a:rPr>
              <a:t>دير الأنبا مقار</a:t>
            </a:r>
            <a:endParaRPr lang="en-US" dirty="0">
              <a:solidFill>
                <a:schemeClr val="bg1">
                  <a:lumMod val="75000"/>
                </a:schemeClr>
              </a:solidFill>
            </a:endParaRPr>
          </a:p>
        </p:txBody>
      </p:sp>
      <p:pic>
        <p:nvPicPr>
          <p:cNvPr id="47107" name="Picture 2" descr="E:\ماليزيا والجزائر\أ.د أشرف سيد الجزائر\شرائح\صورة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339" y="631826"/>
            <a:ext cx="3997325"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411979"/>
      </p:ext>
    </p:extLst>
  </p:cSld>
  <p:clrMapOvr>
    <a:masterClrMapping/>
  </p:clrMapOvr>
  <p:transition>
    <p:comb/>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1" name="Rectangle 9">
            <a:extLst>
              <a:ext uri="{FF2B5EF4-FFF2-40B4-BE49-F238E27FC236}">
                <a16:creationId xmlns="" xmlns:a16="http://schemas.microsoft.com/office/drawing/2014/main" id="{5058CC78-7F5C-4FE6-ACBC-CBD241D476B5}"/>
              </a:ext>
            </a:extLst>
          </p:cNvPr>
          <p:cNvSpPr>
            <a:spLocks noGrp="1" noRot="1" noChangeArrowheads="1"/>
          </p:cNvSpPr>
          <p:nvPr>
            <p:ph type="body" sz="half" idx="2"/>
          </p:nvPr>
        </p:nvSpPr>
        <p:spPr>
          <a:xfrm>
            <a:off x="6740526" y="304800"/>
            <a:ext cx="3927475" cy="6096000"/>
          </a:xfrm>
        </p:spPr>
        <p:txBody>
          <a:bodyPr/>
          <a:lstStyle/>
          <a:p>
            <a:pPr algn="just" eaLnBrk="1" hangingPunct="1">
              <a:defRPr/>
            </a:pPr>
            <a:r>
              <a:rPr lang="ar-EG" sz="6600" b="1" dirty="0">
                <a:solidFill>
                  <a:srgbClr val="0070C0"/>
                </a:solidFill>
              </a:rPr>
              <a:t>الكنيسة :</a:t>
            </a:r>
          </a:p>
          <a:p>
            <a:pPr algn="just" eaLnBrk="1" hangingPunct="1">
              <a:defRPr/>
            </a:pPr>
            <a:r>
              <a:rPr lang="ar-EG" b="1" dirty="0">
                <a:solidFill>
                  <a:srgbClr val="FF0066"/>
                </a:solidFill>
              </a:rPr>
              <a:t> تعتبر الكنيسة من أهم مكونات الديرالمعمارية ، وأكثر الأماكن  قدسية بداخله ، لذا كانت من أكثر الأماكن الباقية داخل الأديرة الاثرية، وقد اتخذت تلك الكنائس تخطيطات متعددة منها ما هو بازيليكي أو بيزنطي أو قبطي اثني عشري . </a:t>
            </a:r>
            <a:endParaRPr lang="en-US" b="1" dirty="0">
              <a:solidFill>
                <a:srgbClr val="FF0066"/>
              </a:solidFill>
            </a:endParaRPr>
          </a:p>
        </p:txBody>
      </p:sp>
      <p:pic>
        <p:nvPicPr>
          <p:cNvPr id="48131" name="Picture 10" descr="scan000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1" y="0"/>
            <a:ext cx="4765675" cy="6400800"/>
          </a:xfrm>
        </p:spPr>
      </p:pic>
    </p:spTree>
    <p:extLst>
      <p:ext uri="{BB962C8B-B14F-4D97-AF65-F5344CB8AC3E}">
        <p14:creationId xmlns:p14="http://schemas.microsoft.com/office/powerpoint/2010/main" val="47266958"/>
      </p:ext>
    </p:extLst>
  </p:cSld>
  <p:clrMapOvr>
    <a:masterClrMapping/>
  </p:clrMapOvr>
  <p:transition>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descr="scan000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77000" y="0"/>
            <a:ext cx="4191000" cy="6629400"/>
          </a:xfrm>
        </p:spPr>
      </p:pic>
      <p:pic>
        <p:nvPicPr>
          <p:cNvPr id="49155" name="Picture 8" descr="scan000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52600" y="0"/>
            <a:ext cx="4419600" cy="6858000"/>
          </a:xfrm>
        </p:spPr>
      </p:pic>
    </p:spTree>
    <p:extLst>
      <p:ext uri="{BB962C8B-B14F-4D97-AF65-F5344CB8AC3E}">
        <p14:creationId xmlns:p14="http://schemas.microsoft.com/office/powerpoint/2010/main" val="375967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a:extLst>
              <a:ext uri="{FF2B5EF4-FFF2-40B4-BE49-F238E27FC236}">
                <a16:creationId xmlns="" xmlns:a16="http://schemas.microsoft.com/office/drawing/2014/main" id="{2A1027BC-964B-4ADA-A2E5-2AEDF765BD61}"/>
              </a:ext>
            </a:extLst>
          </p:cNvPr>
          <p:cNvSpPr>
            <a:spLocks noGrp="1" noRot="1" noChangeArrowheads="1"/>
          </p:cNvSpPr>
          <p:nvPr>
            <p:ph type="body" idx="1"/>
          </p:nvPr>
        </p:nvSpPr>
        <p:spPr>
          <a:xfrm>
            <a:off x="1524000" y="0"/>
            <a:ext cx="8915400" cy="6858000"/>
          </a:xfrm>
        </p:spPr>
        <p:txBody>
          <a:bodyPr/>
          <a:lstStyle/>
          <a:p>
            <a:pPr algn="just" eaLnBrk="1" hangingPunct="1">
              <a:defRPr/>
            </a:pPr>
            <a:r>
              <a:rPr lang="ar-EG" sz="4800" dirty="0">
                <a:solidFill>
                  <a:srgbClr val="00B0F0"/>
                </a:solidFill>
              </a:rPr>
              <a:t>وقد احتوت كذلك الأديرة على عدد من الوحدات المعمارية الأخرى :</a:t>
            </a:r>
          </a:p>
          <a:p>
            <a:pPr algn="just" eaLnBrk="1" hangingPunct="1">
              <a:buFont typeface="Wingdings" panose="05000000000000000000" pitchFamily="2" charset="2"/>
              <a:buNone/>
              <a:defRPr/>
            </a:pPr>
            <a:r>
              <a:rPr lang="ar-EG" sz="4800" dirty="0">
                <a:solidFill>
                  <a:srgbClr val="00B0F0"/>
                </a:solidFill>
              </a:rPr>
              <a:t> مثل : </a:t>
            </a:r>
          </a:p>
          <a:p>
            <a:pPr algn="just" eaLnBrk="1" hangingPunct="1">
              <a:buFont typeface="Wingdings" panose="05000000000000000000" pitchFamily="2" charset="2"/>
              <a:buNone/>
              <a:defRPr/>
            </a:pPr>
            <a:r>
              <a:rPr lang="ar-EG" sz="4800" dirty="0">
                <a:solidFill>
                  <a:srgbClr val="00B0F0"/>
                </a:solidFill>
              </a:rPr>
              <a:t>   البكرة – القلالي – الموائد – الافران – الجبانات – المكتبة .........</a:t>
            </a:r>
          </a:p>
          <a:p>
            <a:pPr algn="just" eaLnBrk="1" hangingPunct="1">
              <a:buFont typeface="Wingdings" panose="05000000000000000000" pitchFamily="2" charset="2"/>
              <a:buNone/>
              <a:defRPr/>
            </a:pPr>
            <a:r>
              <a:rPr lang="ar-EG" sz="4800" dirty="0">
                <a:solidFill>
                  <a:srgbClr val="00B0F0"/>
                </a:solidFill>
              </a:rPr>
              <a:t> بالإضافة إلى احتوائها على عدد من المنشآت المائية كالآبار والأحواض والأنابيب الفخارية ..............</a:t>
            </a:r>
            <a:endParaRPr lang="en-US" sz="4800" dirty="0">
              <a:solidFill>
                <a:srgbClr val="00B0F0"/>
              </a:solidFill>
            </a:endParaRPr>
          </a:p>
        </p:txBody>
      </p:sp>
    </p:spTree>
    <p:extLst>
      <p:ext uri="{BB962C8B-B14F-4D97-AF65-F5344CB8AC3E}">
        <p14:creationId xmlns:p14="http://schemas.microsoft.com/office/powerpoint/2010/main" val="363717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a:extLst>
              <a:ext uri="{FF2B5EF4-FFF2-40B4-BE49-F238E27FC236}">
                <a16:creationId xmlns="" xmlns:a16="http://schemas.microsoft.com/office/drawing/2014/main" id="{C77E8EFC-260C-4C4D-9A0D-519D9C0601BA}"/>
              </a:ext>
            </a:extLst>
          </p:cNvPr>
          <p:cNvSpPr>
            <a:spLocks noGrp="1" noRot="1" noChangeArrowheads="1"/>
          </p:cNvSpPr>
          <p:nvPr>
            <p:ph type="title"/>
          </p:nvPr>
        </p:nvSpPr>
        <p:spPr/>
        <p:txBody>
          <a:bodyPr/>
          <a:lstStyle/>
          <a:p>
            <a:pPr algn="ctr" eaLnBrk="1" hangingPunct="1">
              <a:defRPr/>
            </a:pPr>
            <a:r>
              <a:rPr lang="ar-EG">
                <a:solidFill>
                  <a:srgbClr val="000000"/>
                </a:solidFill>
              </a:rPr>
              <a:t>التخطيطات المعمارية للكنائس</a:t>
            </a:r>
            <a:endParaRPr lang="en-US">
              <a:solidFill>
                <a:srgbClr val="000000"/>
              </a:solidFill>
            </a:endParaRPr>
          </a:p>
        </p:txBody>
      </p:sp>
      <p:sp>
        <p:nvSpPr>
          <p:cNvPr id="174083" name="Rectangle 3">
            <a:extLst>
              <a:ext uri="{FF2B5EF4-FFF2-40B4-BE49-F238E27FC236}">
                <a16:creationId xmlns="" xmlns:a16="http://schemas.microsoft.com/office/drawing/2014/main" id="{58BAD8D9-1B14-4891-B830-14D0DB076B6D}"/>
              </a:ext>
            </a:extLst>
          </p:cNvPr>
          <p:cNvSpPr>
            <a:spLocks noGrp="1" noRot="1" noChangeArrowheads="1"/>
          </p:cNvSpPr>
          <p:nvPr>
            <p:ph type="body" idx="4294967295"/>
          </p:nvPr>
        </p:nvSpPr>
        <p:spPr>
          <a:xfrm>
            <a:off x="2660650" y="1905000"/>
            <a:ext cx="8007350" cy="4191000"/>
          </a:xfrm>
        </p:spPr>
        <p:txBody>
          <a:bodyPr/>
          <a:lstStyle/>
          <a:p>
            <a:pPr eaLnBrk="1" hangingPunct="1">
              <a:defRPr/>
            </a:pPr>
            <a:r>
              <a:rPr lang="ar-EG" dirty="0"/>
              <a:t>ويمكن تصنيف تلك المخططات من حيث الشكل المعماري وليس الزمني ، إلي ثلاثة أقسام :</a:t>
            </a:r>
          </a:p>
          <a:p>
            <a:pPr eaLnBrk="1" hangingPunct="1">
              <a:defRPr/>
            </a:pPr>
            <a:endParaRPr lang="ar-EG" dirty="0"/>
          </a:p>
          <a:p>
            <a:pPr eaLnBrk="1" hangingPunct="1">
              <a:defRPr/>
            </a:pPr>
            <a:endParaRPr lang="ar-EG" dirty="0"/>
          </a:p>
          <a:p>
            <a:pPr eaLnBrk="1" hangingPunct="1">
              <a:defRPr/>
            </a:pPr>
            <a:endParaRPr lang="ar-EG" dirty="0"/>
          </a:p>
          <a:p>
            <a:pPr eaLnBrk="1" hangingPunct="1">
              <a:defRPr/>
            </a:pPr>
            <a:endParaRPr lang="en-US" dirty="0"/>
          </a:p>
        </p:txBody>
      </p:sp>
      <p:graphicFrame>
        <p:nvGraphicFramePr>
          <p:cNvPr id="2" name="Diagram 1"/>
          <p:cNvGraphicFramePr/>
          <p:nvPr/>
        </p:nvGraphicFramePr>
        <p:xfrm>
          <a:off x="2365375" y="2743200"/>
          <a:ext cx="8001000" cy="335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4262494"/>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fade">
                                      <p:cBhvr>
                                        <p:cTn id="7" dur="800" decel="100000"/>
                                        <p:tgtEl>
                                          <p:spTgt spid="174082"/>
                                        </p:tgtEl>
                                      </p:cBhvr>
                                    </p:animEffect>
                                    <p:anim calcmode="lin" valueType="num">
                                      <p:cBhvr>
                                        <p:cTn id="8" dur="800" decel="100000" fill="hold"/>
                                        <p:tgtEl>
                                          <p:spTgt spid="174082"/>
                                        </p:tgtEl>
                                        <p:attrNameLst>
                                          <p:attrName>style.rotation</p:attrName>
                                        </p:attrNameLst>
                                      </p:cBhvr>
                                      <p:tavLst>
                                        <p:tav tm="0">
                                          <p:val>
                                            <p:fltVal val="-90"/>
                                          </p:val>
                                        </p:tav>
                                        <p:tav tm="100000">
                                          <p:val>
                                            <p:fltVal val="0"/>
                                          </p:val>
                                        </p:tav>
                                      </p:tavLst>
                                    </p:anim>
                                    <p:anim calcmode="lin" valueType="num">
                                      <p:cBhvr>
                                        <p:cTn id="9" dur="800" decel="100000" fill="hold"/>
                                        <p:tgtEl>
                                          <p:spTgt spid="174082"/>
                                        </p:tgtEl>
                                        <p:attrNameLst>
                                          <p:attrName>ppt_x</p:attrName>
                                        </p:attrNameLst>
                                      </p:cBhvr>
                                      <p:tavLst>
                                        <p:tav tm="0">
                                          <p:val>
                                            <p:strVal val="#ppt_x+0.4"/>
                                          </p:val>
                                        </p:tav>
                                        <p:tav tm="100000">
                                          <p:val>
                                            <p:strVal val="#ppt_x-0.05"/>
                                          </p:val>
                                        </p:tav>
                                      </p:tavLst>
                                    </p:anim>
                                    <p:anim calcmode="lin" valueType="num">
                                      <p:cBhvr>
                                        <p:cTn id="10" dur="800" decel="100000" fill="hold"/>
                                        <p:tgtEl>
                                          <p:spTgt spid="1740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40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408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74083">
                                            <p:txEl>
                                              <p:pRg st="0" end="0"/>
                                            </p:txEl>
                                          </p:spTgt>
                                        </p:tgtEl>
                                        <p:attrNameLst>
                                          <p:attrName>style.visibility</p:attrName>
                                        </p:attrNameLst>
                                      </p:cBhvr>
                                      <p:to>
                                        <p:strVal val="visible"/>
                                      </p:to>
                                    </p:set>
                                    <p:animEffect transition="in" filter="fade">
                                      <p:cBhvr>
                                        <p:cTn id="17" dur="1000"/>
                                        <p:tgtEl>
                                          <p:spTgt spid="174083">
                                            <p:txEl>
                                              <p:pRg st="0" end="0"/>
                                            </p:txEl>
                                          </p:spTgt>
                                        </p:tgtEl>
                                      </p:cBhvr>
                                    </p:animEffect>
                                    <p:anim calcmode="lin" valueType="num">
                                      <p:cBhvr>
                                        <p:cTn id="18" dur="1000" fill="hold"/>
                                        <p:tgtEl>
                                          <p:spTgt spid="17408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7408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P spid="174083"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a:extLst>
              <a:ext uri="{FF2B5EF4-FFF2-40B4-BE49-F238E27FC236}">
                <a16:creationId xmlns="" xmlns:a16="http://schemas.microsoft.com/office/drawing/2014/main" id="{6DBA5438-B761-4E15-AC58-5B8E7898B29E}"/>
              </a:ext>
            </a:extLst>
          </p:cNvPr>
          <p:cNvSpPr>
            <a:spLocks noGrp="1" noRot="1" noChangeArrowheads="1"/>
          </p:cNvSpPr>
          <p:nvPr>
            <p:ph type="title"/>
          </p:nvPr>
        </p:nvSpPr>
        <p:spPr/>
        <p:txBody>
          <a:bodyPr/>
          <a:lstStyle/>
          <a:p>
            <a:pPr algn="ctr" eaLnBrk="1" hangingPunct="1">
              <a:defRPr/>
            </a:pPr>
            <a:r>
              <a:rPr lang="ar-SA" dirty="0">
                <a:solidFill>
                  <a:srgbClr val="FF0000"/>
                </a:solidFill>
              </a:rPr>
              <a:t>التصنيف</a:t>
            </a:r>
            <a:r>
              <a:rPr lang="ar-SA" dirty="0"/>
              <a:t> </a:t>
            </a:r>
            <a:r>
              <a:rPr lang="ar-SA" dirty="0">
                <a:solidFill>
                  <a:srgbClr val="FF0000"/>
                </a:solidFill>
              </a:rPr>
              <a:t>المعماري</a:t>
            </a:r>
            <a:r>
              <a:rPr lang="ar-SA" dirty="0"/>
              <a:t> </a:t>
            </a:r>
            <a:r>
              <a:rPr lang="ar-SA" dirty="0">
                <a:solidFill>
                  <a:srgbClr val="FF0000"/>
                </a:solidFill>
              </a:rPr>
              <a:t>للتخطيطات التقليدية</a:t>
            </a:r>
            <a:endParaRPr lang="en-US" dirty="0">
              <a:solidFill>
                <a:srgbClr val="FF0000"/>
              </a:solidFill>
            </a:endParaRPr>
          </a:p>
        </p:txBody>
      </p:sp>
      <p:sp>
        <p:nvSpPr>
          <p:cNvPr id="134147" name="Rectangle 3">
            <a:extLst>
              <a:ext uri="{FF2B5EF4-FFF2-40B4-BE49-F238E27FC236}">
                <a16:creationId xmlns="" xmlns:a16="http://schemas.microsoft.com/office/drawing/2014/main" id="{AACF1DD7-859C-40FA-818F-DAF4E831414C}"/>
              </a:ext>
            </a:extLst>
          </p:cNvPr>
          <p:cNvSpPr>
            <a:spLocks noGrp="1" noRot="1" noChangeArrowheads="1"/>
          </p:cNvSpPr>
          <p:nvPr>
            <p:ph type="body" idx="4294967295"/>
          </p:nvPr>
        </p:nvSpPr>
        <p:spPr>
          <a:xfrm>
            <a:off x="2660650" y="1905000"/>
            <a:ext cx="8007350" cy="4191000"/>
          </a:xfrm>
        </p:spPr>
        <p:txBody>
          <a:bodyPr/>
          <a:lstStyle/>
          <a:p>
            <a:pPr eaLnBrk="1" hangingPunct="1">
              <a:defRPr/>
            </a:pPr>
            <a:r>
              <a:rPr lang="ar-EG" dirty="0"/>
              <a:t>وتنقسم تلك التخطيطات التقليدية إلى عدة أنواع على النحو التالي :-</a:t>
            </a:r>
          </a:p>
          <a:p>
            <a:pPr eaLnBrk="1" hangingPunct="1">
              <a:defRPr/>
            </a:pPr>
            <a:r>
              <a:rPr lang="ar-EG" dirty="0"/>
              <a:t> </a:t>
            </a:r>
            <a:endParaRPr lang="en-US" dirty="0"/>
          </a:p>
        </p:txBody>
      </p:sp>
      <p:graphicFrame>
        <p:nvGraphicFramePr>
          <p:cNvPr id="2" name="Diagram 1"/>
          <p:cNvGraphicFramePr/>
          <p:nvPr/>
        </p:nvGraphicFramePr>
        <p:xfrm>
          <a:off x="2286000" y="2819400"/>
          <a:ext cx="80010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212679"/>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fade">
                                      <p:cBhvr>
                                        <p:cTn id="7" dur="800" decel="100000"/>
                                        <p:tgtEl>
                                          <p:spTgt spid="134146"/>
                                        </p:tgtEl>
                                      </p:cBhvr>
                                    </p:animEffect>
                                    <p:anim calcmode="lin" valueType="num">
                                      <p:cBhvr>
                                        <p:cTn id="8" dur="800" decel="100000" fill="hold"/>
                                        <p:tgtEl>
                                          <p:spTgt spid="134146"/>
                                        </p:tgtEl>
                                        <p:attrNameLst>
                                          <p:attrName>style.rotation</p:attrName>
                                        </p:attrNameLst>
                                      </p:cBhvr>
                                      <p:tavLst>
                                        <p:tav tm="0">
                                          <p:val>
                                            <p:fltVal val="-90"/>
                                          </p:val>
                                        </p:tav>
                                        <p:tav tm="100000">
                                          <p:val>
                                            <p:fltVal val="0"/>
                                          </p:val>
                                        </p:tav>
                                      </p:tavLst>
                                    </p:anim>
                                    <p:anim calcmode="lin" valueType="num">
                                      <p:cBhvr>
                                        <p:cTn id="9" dur="800" decel="100000" fill="hold"/>
                                        <p:tgtEl>
                                          <p:spTgt spid="134146"/>
                                        </p:tgtEl>
                                        <p:attrNameLst>
                                          <p:attrName>ppt_x</p:attrName>
                                        </p:attrNameLst>
                                      </p:cBhvr>
                                      <p:tavLst>
                                        <p:tav tm="0">
                                          <p:val>
                                            <p:strVal val="#ppt_x+0.4"/>
                                          </p:val>
                                        </p:tav>
                                        <p:tav tm="100000">
                                          <p:val>
                                            <p:strVal val="#ppt_x-0.05"/>
                                          </p:val>
                                        </p:tav>
                                      </p:tavLst>
                                    </p:anim>
                                    <p:anim calcmode="lin" valueType="num">
                                      <p:cBhvr>
                                        <p:cTn id="10" dur="800" decel="100000" fill="hold"/>
                                        <p:tgtEl>
                                          <p:spTgt spid="13414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414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414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34147">
                                            <p:txEl>
                                              <p:pRg st="0" end="0"/>
                                            </p:txEl>
                                          </p:spTgt>
                                        </p:tgtEl>
                                        <p:attrNameLst>
                                          <p:attrName>style.visibility</p:attrName>
                                        </p:attrNameLst>
                                      </p:cBhvr>
                                      <p:to>
                                        <p:strVal val="visible"/>
                                      </p:to>
                                    </p:set>
                                    <p:animEffect transition="in" filter="fade">
                                      <p:cBhvr>
                                        <p:cTn id="17" dur="1000"/>
                                        <p:tgtEl>
                                          <p:spTgt spid="134147">
                                            <p:txEl>
                                              <p:pRg st="0" end="0"/>
                                            </p:txEl>
                                          </p:spTgt>
                                        </p:tgtEl>
                                      </p:cBhvr>
                                    </p:animEffect>
                                    <p:anim calcmode="lin" valueType="num">
                                      <p:cBhvr>
                                        <p:cTn id="18" dur="1000" fill="hold"/>
                                        <p:tgtEl>
                                          <p:spTgt spid="1341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4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34147">
                                            <p:txEl>
                                              <p:pRg st="1" end="1"/>
                                            </p:txEl>
                                          </p:spTgt>
                                        </p:tgtEl>
                                        <p:attrNameLst>
                                          <p:attrName>style.visibility</p:attrName>
                                        </p:attrNameLst>
                                      </p:cBhvr>
                                      <p:to>
                                        <p:strVal val="visible"/>
                                      </p:to>
                                    </p:set>
                                    <p:animEffect transition="in" filter="fade">
                                      <p:cBhvr>
                                        <p:cTn id="24" dur="1000"/>
                                        <p:tgtEl>
                                          <p:spTgt spid="134147">
                                            <p:txEl>
                                              <p:pRg st="1" end="1"/>
                                            </p:txEl>
                                          </p:spTgt>
                                        </p:tgtEl>
                                      </p:cBhvr>
                                    </p:animEffect>
                                    <p:anim calcmode="lin" valueType="num">
                                      <p:cBhvr>
                                        <p:cTn id="25" dur="1000" fill="hold"/>
                                        <p:tgtEl>
                                          <p:spTgt spid="13414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3414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p:bldP spid="13414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a:extLst>
              <a:ext uri="{FF2B5EF4-FFF2-40B4-BE49-F238E27FC236}">
                <a16:creationId xmlns="" xmlns:a16="http://schemas.microsoft.com/office/drawing/2014/main" id="{8A6B8E7D-F880-45E6-BE93-4D003B3BAA17}"/>
              </a:ext>
            </a:extLst>
          </p:cNvPr>
          <p:cNvSpPr>
            <a:spLocks noGrp="1" noRot="1" noChangeArrowheads="1"/>
          </p:cNvSpPr>
          <p:nvPr>
            <p:ph type="title"/>
          </p:nvPr>
        </p:nvSpPr>
        <p:spPr>
          <a:xfrm>
            <a:off x="1981201" y="533400"/>
            <a:ext cx="8385175" cy="457200"/>
          </a:xfrm>
        </p:spPr>
        <p:txBody>
          <a:bodyPr>
            <a:normAutofit fontScale="90000"/>
          </a:bodyPr>
          <a:lstStyle/>
          <a:p>
            <a:pPr algn="ctr" eaLnBrk="1" hangingPunct="1">
              <a:defRPr/>
            </a:pPr>
            <a:r>
              <a:rPr lang="ar-EG" sz="6000" dirty="0">
                <a:solidFill>
                  <a:srgbClr val="FF0000"/>
                </a:solidFill>
              </a:rPr>
              <a:t>وينقسم التخطيط البازيليكي  إلى: </a:t>
            </a:r>
            <a:endParaRPr lang="en-US" sz="6000" dirty="0">
              <a:solidFill>
                <a:srgbClr val="FF0000"/>
              </a:solidFill>
            </a:endParaRPr>
          </a:p>
        </p:txBody>
      </p:sp>
      <p:graphicFrame>
        <p:nvGraphicFramePr>
          <p:cNvPr id="2" name="Diagram 1"/>
          <p:cNvGraphicFramePr/>
          <p:nvPr/>
        </p:nvGraphicFramePr>
        <p:xfrm>
          <a:off x="2365375" y="1905000"/>
          <a:ext cx="8001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503504"/>
      </p:ext>
    </p:extLst>
  </p:cSld>
  <p:clrMapOvr>
    <a:masterClrMapping/>
  </p:clrMapOvr>
  <p:transition>
    <p:comb/>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a:extLst>
              <a:ext uri="{FF2B5EF4-FFF2-40B4-BE49-F238E27FC236}">
                <a16:creationId xmlns="" xmlns:a16="http://schemas.microsoft.com/office/drawing/2014/main" id="{26E61931-8AC7-4FE7-ABC3-8638BAB7DBBF}"/>
              </a:ext>
            </a:extLst>
          </p:cNvPr>
          <p:cNvSpPr>
            <a:spLocks noGrp="1" noRot="1" noChangeArrowheads="1"/>
          </p:cNvSpPr>
          <p:nvPr>
            <p:ph type="body" idx="1"/>
          </p:nvPr>
        </p:nvSpPr>
        <p:spPr>
          <a:xfrm>
            <a:off x="1524000" y="0"/>
            <a:ext cx="9144000" cy="6553200"/>
          </a:xfrm>
        </p:spPr>
        <p:txBody>
          <a:bodyPr/>
          <a:lstStyle/>
          <a:p>
            <a:pPr lvl="1" eaLnBrk="1" hangingPunct="1">
              <a:defRPr/>
            </a:pPr>
            <a:r>
              <a:rPr lang="ar-EG" sz="4400" b="1" dirty="0">
                <a:solidFill>
                  <a:srgbClr val="C00000"/>
                </a:solidFill>
              </a:rPr>
              <a:t>التخطيط البازيليكى :</a:t>
            </a:r>
          </a:p>
          <a:p>
            <a:pPr algn="just" eaLnBrk="1" hangingPunct="1">
              <a:defRPr/>
            </a:pPr>
            <a:r>
              <a:rPr lang="ar-EG" dirty="0">
                <a:solidFill>
                  <a:srgbClr val="000000"/>
                </a:solidFill>
              </a:rPr>
              <a:t>يعد التخطيط البازليكي واحدًا من أكثر أنماط التخطيط الكنسية شيوعًا في عمارة الكنيسة وأكثرها ارتباطًا بعمارة الكنيسة منذ فتراتها الأولي، والبازيليكا هي كلمة يونانية </a:t>
            </a:r>
            <a:r>
              <a:rPr lang="el-GR" b="1" dirty="0">
                <a:solidFill>
                  <a:srgbClr val="000000"/>
                </a:solidFill>
              </a:rPr>
              <a:t>Βαειαικη</a:t>
            </a:r>
            <a:r>
              <a:rPr lang="el-GR" dirty="0">
                <a:solidFill>
                  <a:srgbClr val="000000"/>
                </a:solidFill>
              </a:rPr>
              <a:t> </a:t>
            </a:r>
            <a:r>
              <a:rPr lang="ar-EG" dirty="0">
                <a:solidFill>
                  <a:srgbClr val="000000"/>
                </a:solidFill>
              </a:rPr>
              <a:t>، وبالانجليزية </a:t>
            </a:r>
            <a:r>
              <a:rPr lang="el-GR" b="1" dirty="0">
                <a:solidFill>
                  <a:srgbClr val="000000"/>
                </a:solidFill>
              </a:rPr>
              <a:t>Basilika</a:t>
            </a:r>
            <a:r>
              <a:rPr lang="el-GR" dirty="0">
                <a:solidFill>
                  <a:srgbClr val="000000"/>
                </a:solidFill>
              </a:rPr>
              <a:t> </a:t>
            </a:r>
            <a:r>
              <a:rPr lang="ar-EG" dirty="0">
                <a:solidFill>
                  <a:srgbClr val="000000"/>
                </a:solidFill>
              </a:rPr>
              <a:t>وكانت تطلق علي مسكن الملك في العصر الروماني، أما في العصر اليوناني في العصر الهلنيستي فكانت تطلق علي قاعات الاجتماعات الملكية، كما أطلقت علي حجرة العرش لقصر مرنبتاح في ممفيس والقصور البطلمية الملكية، ومن الناحية المعمارية أطلقت الكلمة علي الصالة العامة الكبيرة المكونة من بناء مغطي مفصول بواسطة بوائك مفتوحة </a:t>
            </a:r>
            <a:r>
              <a:rPr lang="en-US" dirty="0">
                <a:solidFill>
                  <a:srgbClr val="000000"/>
                </a:solidFill>
              </a:rPr>
              <a:t/>
            </a:r>
            <a:br>
              <a:rPr lang="en-US" dirty="0">
                <a:solidFill>
                  <a:srgbClr val="000000"/>
                </a:solidFill>
              </a:rPr>
            </a:br>
            <a:r>
              <a:rPr lang="ar-EG" u="sng" dirty="0">
                <a:solidFill>
                  <a:srgbClr val="000000"/>
                </a:solidFill>
              </a:rPr>
              <a:t>أولا :الأبنية البازيليكية الوثنية :</a:t>
            </a:r>
          </a:p>
          <a:p>
            <a:pPr algn="just" eaLnBrk="1" hangingPunct="1">
              <a:defRPr/>
            </a:pPr>
            <a:r>
              <a:rPr lang="ar-EG" dirty="0">
                <a:solidFill>
                  <a:srgbClr val="000000"/>
                </a:solidFill>
              </a:rPr>
              <a:t> أخذت هذه الأبنية في روما العتيقة شكلا مستطيلا مغطي وله مداخل في أضلاعه الطولية .</a:t>
            </a:r>
          </a:p>
          <a:p>
            <a:pPr eaLnBrk="1" hangingPunct="1">
              <a:defRPr/>
            </a:pPr>
            <a:endParaRPr lang="ar-EG" dirty="0">
              <a:solidFill>
                <a:srgbClr val="000000"/>
              </a:solidFill>
            </a:endParaRPr>
          </a:p>
          <a:p>
            <a:pPr eaLnBrk="1" hangingPunct="1">
              <a:defRPr/>
            </a:pPr>
            <a:endParaRPr lang="en-US" dirty="0">
              <a:solidFill>
                <a:srgbClr val="000000"/>
              </a:solidFill>
            </a:endParaRPr>
          </a:p>
        </p:txBody>
      </p:sp>
    </p:spTree>
    <p:extLst>
      <p:ext uri="{BB962C8B-B14F-4D97-AF65-F5344CB8AC3E}">
        <p14:creationId xmlns:p14="http://schemas.microsoft.com/office/powerpoint/2010/main" val="2647480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 xmlns:a16="http://schemas.microsoft.com/office/drawing/2014/main" id="{EAA61D02-95EE-4CF9-B6ED-959D49354753}"/>
              </a:ext>
            </a:extLst>
          </p:cNvPr>
          <p:cNvSpPr>
            <a:spLocks noGrp="1" noRot="1" noChangeArrowheads="1"/>
          </p:cNvSpPr>
          <p:nvPr>
            <p:ph type="title"/>
          </p:nvPr>
        </p:nvSpPr>
        <p:spPr/>
        <p:txBody>
          <a:bodyPr/>
          <a:lstStyle/>
          <a:p>
            <a:pPr algn="ctr" eaLnBrk="1" hangingPunct="1">
              <a:defRPr/>
            </a:pPr>
            <a:r>
              <a:rPr lang="ar-SA" dirty="0">
                <a:solidFill>
                  <a:schemeClr val="bg1">
                    <a:lumMod val="50000"/>
                  </a:schemeClr>
                </a:solidFill>
              </a:rPr>
              <a:t>النظريات المتعددة حول أصول هذا التخطيط :</a:t>
            </a:r>
            <a:r>
              <a:rPr lang="ar-EG" dirty="0">
                <a:solidFill>
                  <a:schemeClr val="bg1">
                    <a:lumMod val="50000"/>
                  </a:schemeClr>
                </a:solidFill>
              </a:rPr>
              <a:t/>
            </a:r>
            <a:br>
              <a:rPr lang="ar-EG" dirty="0">
                <a:solidFill>
                  <a:schemeClr val="bg1">
                    <a:lumMod val="50000"/>
                  </a:schemeClr>
                </a:solidFill>
              </a:rPr>
            </a:br>
            <a:endParaRPr lang="en-US" dirty="0">
              <a:solidFill>
                <a:schemeClr val="bg1">
                  <a:lumMod val="50000"/>
                </a:schemeClr>
              </a:solidFill>
            </a:endParaRPr>
          </a:p>
        </p:txBody>
      </p:sp>
      <p:sp>
        <p:nvSpPr>
          <p:cNvPr id="178179" name="Rectangle 3">
            <a:extLst>
              <a:ext uri="{FF2B5EF4-FFF2-40B4-BE49-F238E27FC236}">
                <a16:creationId xmlns="" xmlns:a16="http://schemas.microsoft.com/office/drawing/2014/main" id="{58182A6E-9D35-45B2-9520-F81E98823A96}"/>
              </a:ext>
            </a:extLst>
          </p:cNvPr>
          <p:cNvSpPr>
            <a:spLocks noGrp="1" noRot="1" noChangeArrowheads="1"/>
          </p:cNvSpPr>
          <p:nvPr>
            <p:ph type="body" idx="1"/>
          </p:nvPr>
        </p:nvSpPr>
        <p:spPr>
          <a:xfrm>
            <a:off x="1524000" y="1219200"/>
            <a:ext cx="9144000" cy="5486400"/>
          </a:xfrm>
        </p:spPr>
        <p:txBody>
          <a:bodyPr/>
          <a:lstStyle/>
          <a:p>
            <a:pPr algn="just" eaLnBrk="1" hangingPunct="1">
              <a:lnSpc>
                <a:spcPct val="80000"/>
              </a:lnSpc>
              <a:defRPr/>
            </a:pPr>
            <a:r>
              <a:rPr lang="en-US" sz="2400" b="1" dirty="0"/>
              <a:t> </a:t>
            </a:r>
            <a:r>
              <a:rPr lang="ar-EG" sz="2400" b="1" dirty="0">
                <a:solidFill>
                  <a:srgbClr val="000000"/>
                </a:solidFill>
              </a:rPr>
              <a:t>تعددت الآراء والنظريات العلمية والبحثية حول جذور هذا التخطيط، فبعض الدارسين أرجعها إلي أصول مصرية قديمة، حيث تم الربط بينها وبين قاعات الأعمدة في المعابد الفرعونية " </a:t>
            </a:r>
            <a:r>
              <a:rPr lang="en-US" sz="2400" b="1" dirty="0">
                <a:solidFill>
                  <a:srgbClr val="000000"/>
                </a:solidFill>
              </a:rPr>
              <a:t>Hypostyle Halls </a:t>
            </a:r>
            <a:r>
              <a:rPr lang="ar-EG" sz="2400" b="1" dirty="0">
                <a:solidFill>
                  <a:srgbClr val="000000"/>
                </a:solidFill>
              </a:rPr>
              <a:t>"، فقد تميزت تلك القاعات الفرعونية بأن الرواق الأوسط مرتفع عن الجانبين، وثمة آخرون ، ويمثلهم عدد كبير من العلماء الأجانب يُرجعون أصل هذا التخطيط إلي أنواع العمائر الرومانية القديمة، التي كانت تمثلها ساحات العدل القديمة عند الرومان وهناك نظريات أخرى تشير إلي اشتقاق التخطيط البازيليكي من المنازل الخاصة الهلنستية، ذلك أن المسيحيين في القرنين الأول والثاني كانت تعقد اجتماعاتهم في المنازل الخاصة، وهذه المنازل عبارة عن حديقة تؤدي إلي فناء داخلي تفتح عليه الحجرة الرئيسية في المنزل في الغالب عن طريق شرفة ذات عمودين، ويعتقد أصحاب هذه النظرية أن عمارة هذه المنازل تركت أثرًا كبيرًا في عمارة البازيليكا، بينما يري آخرون أن المصدر الأول للبازيليكا هو المعبد اليهودي، فقد ربط أصحاب هذا الرأي نظريتهم بأًصل البازيليكا ويذكر أصحاب هذه النظرية أن المسيحية نشأت في جوار يهود فلسطين لذلك من الطبيعي لهؤلاء المسيحيين أن يبنوا بيت العبادة الأول الخاص بهم طبقاً للتقاليد  والأعراف المعمارية الموجودة في هذه المنطقة .</a:t>
            </a:r>
            <a:endParaRPr lang="en-US" sz="2400" b="1" dirty="0">
              <a:solidFill>
                <a:srgbClr val="000000"/>
              </a:solidFill>
            </a:endParaRPr>
          </a:p>
          <a:p>
            <a:pPr eaLnBrk="1" hangingPunct="1">
              <a:lnSpc>
                <a:spcPct val="80000"/>
              </a:lnSpc>
              <a:defRPr/>
            </a:pPr>
            <a:r>
              <a:rPr lang="en-US" sz="2400" dirty="0"/>
              <a:t/>
            </a:r>
            <a:br>
              <a:rPr lang="en-US" sz="2400" dirty="0"/>
            </a:br>
            <a:endParaRPr lang="en-US" sz="2400" b="1" dirty="0"/>
          </a:p>
        </p:txBody>
      </p:sp>
    </p:spTree>
    <p:extLst>
      <p:ext uri="{BB962C8B-B14F-4D97-AF65-F5344CB8AC3E}">
        <p14:creationId xmlns:p14="http://schemas.microsoft.com/office/powerpoint/2010/main" val="86439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a:extLst>
              <a:ext uri="{FF2B5EF4-FFF2-40B4-BE49-F238E27FC236}">
                <a16:creationId xmlns="" xmlns:a16="http://schemas.microsoft.com/office/drawing/2014/main" id="{12D8539A-FCF3-4B8B-9C21-8D34A4CFADB2}"/>
              </a:ext>
            </a:extLst>
          </p:cNvPr>
          <p:cNvSpPr>
            <a:spLocks noGrp="1" noRot="1" noChangeArrowheads="1"/>
          </p:cNvSpPr>
          <p:nvPr>
            <p:ph type="body" idx="1"/>
          </p:nvPr>
        </p:nvSpPr>
        <p:spPr>
          <a:xfrm>
            <a:off x="1524000" y="0"/>
            <a:ext cx="9144000" cy="6858000"/>
          </a:xfrm>
        </p:spPr>
        <p:txBody>
          <a:bodyPr/>
          <a:lstStyle/>
          <a:p>
            <a:pPr algn="just" eaLnBrk="1" hangingPunct="1">
              <a:defRPr/>
            </a:pPr>
            <a:endParaRPr lang="ar-EG" sz="3600" b="1" dirty="0">
              <a:solidFill>
                <a:srgbClr val="FFC000"/>
              </a:solidFill>
            </a:endParaRPr>
          </a:p>
          <a:p>
            <a:pPr algn="just" eaLnBrk="1" hangingPunct="1">
              <a:defRPr/>
            </a:pPr>
            <a:endParaRPr lang="ar-EG" sz="3600" b="1" dirty="0">
              <a:solidFill>
                <a:srgbClr val="FFC000"/>
              </a:solidFill>
            </a:endParaRPr>
          </a:p>
          <a:p>
            <a:pPr algn="just" eaLnBrk="1" hangingPunct="1">
              <a:defRPr/>
            </a:pPr>
            <a:endParaRPr lang="ar-EG" sz="3600" b="1" dirty="0">
              <a:solidFill>
                <a:srgbClr val="FFC000"/>
              </a:solidFill>
            </a:endParaRPr>
          </a:p>
          <a:p>
            <a:pPr algn="just" eaLnBrk="1" hangingPunct="1">
              <a:defRPr/>
            </a:pPr>
            <a:endParaRPr lang="ar-EG" sz="3600" b="1" dirty="0">
              <a:solidFill>
                <a:srgbClr val="FFC000"/>
              </a:solidFill>
            </a:endParaRPr>
          </a:p>
          <a:p>
            <a:pPr algn="just" eaLnBrk="1" hangingPunct="1">
              <a:defRPr/>
            </a:pPr>
            <a:r>
              <a:rPr lang="ar-EG" sz="3600" b="1" dirty="0">
                <a:solidFill>
                  <a:srgbClr val="FFC000"/>
                </a:solidFill>
              </a:rPr>
              <a:t>وتتجه أغلب الآراء إلي الاعتقاد بأن مباني " </a:t>
            </a:r>
            <a:r>
              <a:rPr lang="en-US" sz="3600" b="1" dirty="0">
                <a:solidFill>
                  <a:srgbClr val="FFC000"/>
                </a:solidFill>
              </a:rPr>
              <a:t>STOA</a:t>
            </a:r>
            <a:r>
              <a:rPr lang="ar-EG" sz="3600" b="1" dirty="0">
                <a:solidFill>
                  <a:srgbClr val="FFC000"/>
                </a:solidFill>
              </a:rPr>
              <a:t>" اليونانية كانت تحمل البشارة بتخطيط الأبنية البازيليكية الرومانية غير المسيحية , ومن بعدها البازيليكا المسيحية ، ويمثل هذه الأبنية مبني "</a:t>
            </a:r>
            <a:r>
              <a:rPr lang="en-US" sz="3600" b="1" dirty="0">
                <a:solidFill>
                  <a:srgbClr val="FFC000"/>
                </a:solidFill>
              </a:rPr>
              <a:t>STOA</a:t>
            </a:r>
            <a:r>
              <a:rPr lang="ar-EG" sz="3600" b="1" dirty="0">
                <a:solidFill>
                  <a:srgbClr val="FFC000"/>
                </a:solidFill>
              </a:rPr>
              <a:t> " الكائن "بربع " ديلو " والمندثر والمؤرخ بالقرن الثالث قبل الميلاد والمكون من خمسة أجنحة . </a:t>
            </a:r>
            <a:endParaRPr lang="en-US" sz="3600" b="1" dirty="0">
              <a:solidFill>
                <a:srgbClr val="FFC000"/>
              </a:solidFill>
            </a:endParaRPr>
          </a:p>
        </p:txBody>
      </p:sp>
    </p:spTree>
    <p:extLst>
      <p:ext uri="{BB962C8B-B14F-4D97-AF65-F5344CB8AC3E}">
        <p14:creationId xmlns:p14="http://schemas.microsoft.com/office/powerpoint/2010/main" val="142130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 xmlns:a16="http://schemas.microsoft.com/office/drawing/2014/main" id="{07623917-CD52-4C73-B284-B354B68C19F8}"/>
              </a:ext>
            </a:extLst>
          </p:cNvPr>
          <p:cNvSpPr>
            <a:spLocks noGrp="1" noRot="1" noChangeArrowheads="1"/>
          </p:cNvSpPr>
          <p:nvPr>
            <p:ph type="body" idx="1"/>
          </p:nvPr>
        </p:nvSpPr>
        <p:spPr/>
        <p:txBody>
          <a:bodyPr/>
          <a:lstStyle/>
          <a:p>
            <a:pPr eaLnBrk="1" hangingPunct="1">
              <a:defRPr/>
            </a:pPr>
            <a:endParaRPr lang="ar-SA" b="1"/>
          </a:p>
          <a:p>
            <a:pPr eaLnBrk="1" hangingPunct="1">
              <a:defRPr/>
            </a:pPr>
            <a:endParaRPr lang="ar-EG" b="1"/>
          </a:p>
          <a:p>
            <a:pPr eaLnBrk="1" hangingPunct="1">
              <a:defRPr/>
            </a:pPr>
            <a:endParaRPr lang="ar-EG" b="1"/>
          </a:p>
          <a:p>
            <a:pPr eaLnBrk="1" hangingPunct="1">
              <a:defRPr/>
            </a:pPr>
            <a:endParaRPr lang="ar-EG" b="1"/>
          </a:p>
          <a:p>
            <a:pPr eaLnBrk="1" hangingPunct="1">
              <a:defRPr/>
            </a:pPr>
            <a:endParaRPr lang="ar-EG" b="1"/>
          </a:p>
          <a:p>
            <a:pPr eaLnBrk="1" hangingPunct="1">
              <a:defRPr/>
            </a:pPr>
            <a:endParaRPr lang="ar-EG" b="1"/>
          </a:p>
          <a:p>
            <a:pPr eaLnBrk="1" hangingPunct="1">
              <a:buFont typeface="Wingdings" panose="05000000000000000000" pitchFamily="2" charset="2"/>
              <a:buNone/>
              <a:defRPr/>
            </a:pPr>
            <a:r>
              <a:rPr lang="ar-EG" b="1"/>
              <a:t>    </a:t>
            </a:r>
            <a:r>
              <a:rPr lang="ar-SA">
                <a:solidFill>
                  <a:srgbClr val="000066"/>
                </a:solidFill>
                <a:latin typeface="Andalus" pitchFamily="18" charset="-78"/>
                <a:cs typeface="Andalus" pitchFamily="18" charset="-78"/>
              </a:rPr>
              <a:t>شكل </a:t>
            </a:r>
            <a:r>
              <a:rPr lang="ar-EG">
                <a:solidFill>
                  <a:srgbClr val="000066"/>
                </a:solidFill>
                <a:latin typeface="Andalus" pitchFamily="18" charset="-78"/>
                <a:cs typeface="Andalus" pitchFamily="18" charset="-78"/>
              </a:rPr>
              <a:t>يوضح</a:t>
            </a:r>
            <a:r>
              <a:rPr lang="ar-SA">
                <a:solidFill>
                  <a:srgbClr val="000066"/>
                </a:solidFill>
                <a:latin typeface="Andalus" pitchFamily="18" charset="-78"/>
                <a:cs typeface="Andalus" pitchFamily="18" charset="-78"/>
              </a:rPr>
              <a:t> منظر الخروج من الجنة ادم وحواء البجوات</a:t>
            </a:r>
            <a:endParaRPr lang="en-US">
              <a:solidFill>
                <a:srgbClr val="000066"/>
              </a:solidFill>
              <a:latin typeface="Andalus" pitchFamily="18" charset="-78"/>
              <a:cs typeface="Andalus" pitchFamily="18" charset="-78"/>
            </a:endParaRPr>
          </a:p>
        </p:txBody>
      </p:sp>
      <p:pic>
        <p:nvPicPr>
          <p:cNvPr id="11267" name="Picture 4" descr="IMG_00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8458200"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501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8" descr="32-3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7241" r="17241"/>
          <a:stretch>
            <a:fillRect/>
          </a:stretch>
        </p:blipFill>
        <p:spPr>
          <a:xfrm>
            <a:off x="6748464" y="0"/>
            <a:ext cx="3919537" cy="6858000"/>
          </a:xfrm>
        </p:spPr>
      </p:pic>
      <p:pic>
        <p:nvPicPr>
          <p:cNvPr id="54275" name="Picture 9" descr="8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702" t="10228" r="6567" b="4742"/>
          <a:stretch>
            <a:fillRect/>
          </a:stretch>
        </p:blipFill>
        <p:spPr>
          <a:xfrm>
            <a:off x="1828800" y="990601"/>
            <a:ext cx="5105400" cy="3338513"/>
          </a:xfrm>
        </p:spPr>
      </p:pic>
    </p:spTree>
    <p:extLst>
      <p:ext uri="{BB962C8B-B14F-4D97-AF65-F5344CB8AC3E}">
        <p14:creationId xmlns:p14="http://schemas.microsoft.com/office/powerpoint/2010/main" val="4035437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7" descr="19"/>
          <p:cNvPicPr>
            <a:picLocks noGrp="1" noChangeAspect="1" noChangeArrowheads="1"/>
          </p:cNvPicPr>
          <p:nvPr>
            <p:ph/>
          </p:nvPr>
        </p:nvPicPr>
        <p:blipFill>
          <a:blip r:embed="rId2">
            <a:extLst>
              <a:ext uri="{28A0092B-C50C-407E-A947-70E740481C1C}">
                <a14:useLocalDpi xmlns:a14="http://schemas.microsoft.com/office/drawing/2010/main" val="0"/>
              </a:ext>
            </a:extLst>
          </a:blip>
          <a:srcRect l="16975" r="8754"/>
          <a:stretch>
            <a:fillRect/>
          </a:stretch>
        </p:blipFill>
        <p:spPr>
          <a:xfrm>
            <a:off x="3276601" y="0"/>
            <a:ext cx="4811713" cy="6858000"/>
          </a:xfrm>
        </p:spPr>
      </p:pic>
    </p:spTree>
    <p:extLst>
      <p:ext uri="{BB962C8B-B14F-4D97-AF65-F5344CB8AC3E}">
        <p14:creationId xmlns:p14="http://schemas.microsoft.com/office/powerpoint/2010/main" val="2988508217"/>
      </p:ext>
    </p:extLst>
  </p:cSld>
  <p:clrMapOvr>
    <a:masterClrMapping/>
  </p:clrMapOvr>
  <p:transition>
    <p:comb/>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80"/>
          <p:cNvPicPr>
            <a:picLocks noGrp="1" noChangeAspect="1" noChangeArrowheads="1"/>
          </p:cNvPicPr>
          <p:nvPr>
            <p:ph/>
          </p:nvPr>
        </p:nvPicPr>
        <p:blipFill>
          <a:blip r:embed="rId2">
            <a:extLst>
              <a:ext uri="{28A0092B-C50C-407E-A947-70E740481C1C}">
                <a14:useLocalDpi xmlns:a14="http://schemas.microsoft.com/office/drawing/2010/main" val="0"/>
              </a:ext>
            </a:extLst>
          </a:blip>
          <a:srcRect l="7965"/>
          <a:stretch>
            <a:fillRect/>
          </a:stretch>
        </p:blipFill>
        <p:spPr>
          <a:xfrm>
            <a:off x="1524000" y="1066800"/>
            <a:ext cx="9144000" cy="4884738"/>
          </a:xfrm>
        </p:spPr>
      </p:pic>
    </p:spTree>
    <p:extLst>
      <p:ext uri="{BB962C8B-B14F-4D97-AF65-F5344CB8AC3E}">
        <p14:creationId xmlns:p14="http://schemas.microsoft.com/office/powerpoint/2010/main" val="549420317"/>
      </p:ext>
    </p:extLst>
  </p:cSld>
  <p:clrMapOvr>
    <a:masterClrMapping/>
  </p:clrMapOvr>
  <p:transition>
    <p:comb/>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٢٠١٦١٠٣٠_١٢٢١٢٧"/>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76401" y="0"/>
            <a:ext cx="3090863" cy="6096000"/>
          </a:xfrm>
        </p:spPr>
      </p:pic>
      <p:pic>
        <p:nvPicPr>
          <p:cNvPr id="57347" name="Picture 8" descr="٢٠١٦١٠٣٠_١٢٢١٢٠"/>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1600" y="609600"/>
            <a:ext cx="5181600" cy="6248400"/>
          </a:xfrm>
        </p:spPr>
      </p:pic>
    </p:spTree>
    <p:extLst>
      <p:ext uri="{BB962C8B-B14F-4D97-AF65-F5344CB8AC3E}">
        <p14:creationId xmlns:p14="http://schemas.microsoft.com/office/powerpoint/2010/main" val="208212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8EBC27-D8A7-455A-A863-436515A2FAA2}"/>
              </a:ext>
            </a:extLst>
          </p:cNvPr>
          <p:cNvSpPr>
            <a:spLocks noGrp="1"/>
          </p:cNvSpPr>
          <p:nvPr>
            <p:ph type="title"/>
          </p:nvPr>
        </p:nvSpPr>
        <p:spPr/>
        <p:txBody>
          <a:bodyPr/>
          <a:lstStyle/>
          <a:p>
            <a:pPr>
              <a:defRPr/>
            </a:pPr>
            <a:endParaRPr lang="en-US"/>
          </a:p>
        </p:txBody>
      </p:sp>
      <p:pic>
        <p:nvPicPr>
          <p:cNvPr id="58371" name="Content Placeholder 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846388" y="1905000"/>
            <a:ext cx="2959100" cy="4191000"/>
          </a:xfrm>
        </p:spPr>
      </p:pic>
      <p:pic>
        <p:nvPicPr>
          <p:cNvPr id="58372" name="Content Placeholder 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926263" y="1905000"/>
            <a:ext cx="2959100" cy="4191000"/>
          </a:xfrm>
        </p:spPr>
      </p:pic>
    </p:spTree>
    <p:extLst>
      <p:ext uri="{BB962C8B-B14F-4D97-AF65-F5344CB8AC3E}">
        <p14:creationId xmlns:p14="http://schemas.microsoft.com/office/powerpoint/2010/main" val="2772386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 xmlns:a16="http://schemas.microsoft.com/office/drawing/2014/main" id="{19902AA0-6D17-4ECA-8EC4-D53D6B0B4D6C}"/>
              </a:ext>
            </a:extLst>
          </p:cNvPr>
          <p:cNvSpPr>
            <a:spLocks noGrp="1" noRot="1" noChangeArrowheads="1"/>
          </p:cNvSpPr>
          <p:nvPr>
            <p:ph type="body" idx="1"/>
          </p:nvPr>
        </p:nvSpPr>
        <p:spPr>
          <a:xfrm>
            <a:off x="1981200" y="3886200"/>
            <a:ext cx="8305800" cy="2590800"/>
          </a:xfrm>
        </p:spPr>
        <p:txBody>
          <a:bodyPr/>
          <a:lstStyle/>
          <a:p>
            <a:pPr eaLnBrk="1" hangingPunct="1">
              <a:lnSpc>
                <a:spcPct val="80000"/>
              </a:lnSpc>
              <a:defRPr/>
            </a:pPr>
            <a:endParaRPr lang="ar-EG" sz="1000" b="1" dirty="0"/>
          </a:p>
          <a:p>
            <a:pPr eaLnBrk="1" hangingPunct="1">
              <a:lnSpc>
                <a:spcPct val="80000"/>
              </a:lnSpc>
              <a:defRPr/>
            </a:pPr>
            <a:endParaRPr lang="ar-EG" sz="1000" b="1" dirty="0"/>
          </a:p>
          <a:p>
            <a:pPr eaLnBrk="1" hangingPunct="1">
              <a:lnSpc>
                <a:spcPct val="80000"/>
              </a:lnSpc>
              <a:defRPr/>
            </a:pPr>
            <a:endParaRPr lang="ar-EG" sz="1000" b="1" dirty="0"/>
          </a:p>
          <a:p>
            <a:pPr eaLnBrk="1" hangingPunct="1">
              <a:lnSpc>
                <a:spcPct val="80000"/>
              </a:lnSpc>
              <a:defRPr/>
            </a:pPr>
            <a:endParaRPr lang="ar-EG" sz="900" b="1" dirty="0"/>
          </a:p>
          <a:p>
            <a:pPr eaLnBrk="1" hangingPunct="1">
              <a:lnSpc>
                <a:spcPct val="80000"/>
              </a:lnSpc>
              <a:defRPr/>
            </a:pPr>
            <a:r>
              <a:rPr lang="ar-SA" dirty="0">
                <a:solidFill>
                  <a:srgbClr val="000066"/>
                </a:solidFill>
                <a:latin typeface="Andalus" pitchFamily="18" charset="-78"/>
                <a:cs typeface="Andalus" pitchFamily="18" charset="-78"/>
              </a:rPr>
              <a:t>شكل </a:t>
            </a:r>
            <a:r>
              <a:rPr lang="ar-EG" dirty="0">
                <a:solidFill>
                  <a:srgbClr val="000066"/>
                </a:solidFill>
                <a:latin typeface="Andalus" pitchFamily="18" charset="-78"/>
                <a:cs typeface="Andalus" pitchFamily="18" charset="-78"/>
              </a:rPr>
              <a:t>يوضح</a:t>
            </a:r>
            <a:r>
              <a:rPr lang="ar-SA" dirty="0">
                <a:solidFill>
                  <a:srgbClr val="000066"/>
                </a:solidFill>
                <a:latin typeface="Andalus" pitchFamily="18" charset="-78"/>
                <a:cs typeface="Andalus" pitchFamily="18" charset="-78"/>
              </a:rPr>
              <a:t> منظر اخر يصور الخروج من الجنة لأدم وحواء الفيوم</a:t>
            </a:r>
            <a:endParaRPr lang="ar-EG" dirty="0">
              <a:solidFill>
                <a:srgbClr val="000066"/>
              </a:solidFill>
              <a:latin typeface="Andalus" pitchFamily="18" charset="-78"/>
              <a:cs typeface="Andalus" pitchFamily="18" charset="-78"/>
            </a:endParaRPr>
          </a:p>
        </p:txBody>
      </p:sp>
      <p:pic>
        <p:nvPicPr>
          <p:cNvPr id="12291" name="Picture 4"/>
          <p:cNvPicPr>
            <a:picLocks noChangeAspect="1" noChangeArrowheads="1"/>
          </p:cNvPicPr>
          <p:nvPr/>
        </p:nvPicPr>
        <p:blipFill>
          <a:blip r:embed="rId2">
            <a:extLst>
              <a:ext uri="{28A0092B-C50C-407E-A947-70E740481C1C}">
                <a14:useLocalDpi xmlns:a14="http://schemas.microsoft.com/office/drawing/2010/main" val="0"/>
              </a:ext>
            </a:extLst>
          </a:blip>
          <a:srcRect l="5618" r="2248" b="14285"/>
          <a:stretch>
            <a:fillRect/>
          </a:stretch>
        </p:blipFill>
        <p:spPr bwMode="auto">
          <a:xfrm>
            <a:off x="2743200" y="2286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084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 xmlns:a16="http://schemas.microsoft.com/office/drawing/2014/main" id="{4D92410A-B8A9-4DD3-9CC4-F327F0137DAF}"/>
              </a:ext>
            </a:extLst>
          </p:cNvPr>
          <p:cNvSpPr>
            <a:spLocks noGrp="1" noRot="1" noChangeArrowheads="1"/>
          </p:cNvSpPr>
          <p:nvPr>
            <p:ph type="body" idx="1"/>
          </p:nvPr>
        </p:nvSpPr>
        <p:spPr/>
        <p:txBody>
          <a:bodyPr/>
          <a:lstStyle/>
          <a:p>
            <a:pPr eaLnBrk="1" hangingPunct="1">
              <a:lnSpc>
                <a:spcPct val="90000"/>
              </a:lnSpc>
              <a:defRPr/>
            </a:pPr>
            <a:endParaRPr lang="ar-EG" b="1" dirty="0"/>
          </a:p>
          <a:p>
            <a:pPr eaLnBrk="1" hangingPunct="1">
              <a:lnSpc>
                <a:spcPct val="90000"/>
              </a:lnSpc>
              <a:defRPr/>
            </a:pPr>
            <a:endParaRPr lang="ar-EG" b="1" dirty="0"/>
          </a:p>
          <a:p>
            <a:pPr eaLnBrk="1" hangingPunct="1">
              <a:lnSpc>
                <a:spcPct val="90000"/>
              </a:lnSpc>
              <a:defRPr/>
            </a:pPr>
            <a:endParaRPr lang="ar-EG" b="1" dirty="0"/>
          </a:p>
          <a:p>
            <a:pPr eaLnBrk="1" hangingPunct="1">
              <a:lnSpc>
                <a:spcPct val="90000"/>
              </a:lnSpc>
              <a:defRPr/>
            </a:pPr>
            <a:endParaRPr lang="ar-EG" b="1" dirty="0"/>
          </a:p>
          <a:p>
            <a:pPr algn="ctr" eaLnBrk="1" hangingPunct="1">
              <a:lnSpc>
                <a:spcPct val="90000"/>
              </a:lnSpc>
              <a:buFont typeface="Wingdings" panose="05000000000000000000" pitchFamily="2" charset="2"/>
              <a:buNone/>
              <a:defRPr/>
            </a:pPr>
            <a:r>
              <a:rPr lang="ar-SA" dirty="0">
                <a:solidFill>
                  <a:srgbClr val="000066"/>
                </a:solidFill>
                <a:latin typeface="Andalus" pitchFamily="18" charset="-78"/>
                <a:cs typeface="Andalus" pitchFamily="18" charset="-78"/>
              </a:rPr>
              <a:t>شكل </a:t>
            </a:r>
            <a:r>
              <a:rPr lang="ar-EG" dirty="0">
                <a:solidFill>
                  <a:srgbClr val="000066"/>
                </a:solidFill>
                <a:latin typeface="Andalus" pitchFamily="18" charset="-78"/>
                <a:cs typeface="Andalus" pitchFamily="18" charset="-78"/>
              </a:rPr>
              <a:t>يوضح بعض الاسرائيليين يتبعون موسى </a:t>
            </a:r>
          </a:p>
        </p:txBody>
      </p:sp>
      <p:pic>
        <p:nvPicPr>
          <p:cNvPr id="13315" name="Picture 4" descr="IMG_0024"/>
          <p:cNvPicPr>
            <a:picLocks noChangeAspect="1" noChangeArrowheads="1"/>
          </p:cNvPicPr>
          <p:nvPr/>
        </p:nvPicPr>
        <p:blipFill>
          <a:blip r:embed="rId2">
            <a:extLst>
              <a:ext uri="{28A0092B-C50C-407E-A947-70E740481C1C}">
                <a14:useLocalDpi xmlns:a14="http://schemas.microsoft.com/office/drawing/2010/main" val="0"/>
              </a:ext>
            </a:extLst>
          </a:blip>
          <a:srcRect b="30769"/>
          <a:stretch>
            <a:fillRect/>
          </a:stretch>
        </p:blipFill>
        <p:spPr bwMode="auto">
          <a:xfrm>
            <a:off x="1752600" y="228600"/>
            <a:ext cx="8534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185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 xmlns:a16="http://schemas.microsoft.com/office/drawing/2014/main" id="{CDD5B10C-F246-49CD-83DA-5E6F7C821CCE}"/>
              </a:ext>
            </a:extLst>
          </p:cNvPr>
          <p:cNvSpPr>
            <a:spLocks noGrp="1" noRot="1" noChangeArrowheads="1"/>
          </p:cNvSpPr>
          <p:nvPr>
            <p:ph type="body" idx="1"/>
          </p:nvPr>
        </p:nvSpPr>
        <p:spPr>
          <a:xfrm>
            <a:off x="1524000" y="3124200"/>
            <a:ext cx="8610600" cy="3276600"/>
          </a:xfrm>
        </p:spPr>
        <p:txBody>
          <a:bodyPr/>
          <a:lstStyle/>
          <a:p>
            <a:pPr eaLnBrk="1" hangingPunct="1">
              <a:lnSpc>
                <a:spcPct val="80000"/>
              </a:lnSpc>
              <a:defRPr/>
            </a:pPr>
            <a:endParaRPr lang="ar-EG" sz="2000" b="1" dirty="0"/>
          </a:p>
          <a:p>
            <a:pPr eaLnBrk="1" hangingPunct="1">
              <a:lnSpc>
                <a:spcPct val="80000"/>
              </a:lnSpc>
              <a:defRPr/>
            </a:pPr>
            <a:r>
              <a:rPr lang="ar-EG" dirty="0">
                <a:solidFill>
                  <a:srgbClr val="000066"/>
                </a:solidFill>
                <a:latin typeface="Andalus" pitchFamily="18" charset="-78"/>
                <a:cs typeface="Andalus" pitchFamily="18" charset="-78"/>
              </a:rPr>
              <a:t>شكل يوضح فرعون وجنده يتدافعون خلف موسى وقومه </a:t>
            </a:r>
          </a:p>
          <a:p>
            <a:pPr eaLnBrk="1" hangingPunct="1">
              <a:lnSpc>
                <a:spcPct val="80000"/>
              </a:lnSpc>
              <a:defRPr/>
            </a:pPr>
            <a:r>
              <a:rPr lang="ar-EG" dirty="0">
                <a:solidFill>
                  <a:srgbClr val="000066"/>
                </a:solidFill>
                <a:latin typeface="Andalus" pitchFamily="18" charset="-78"/>
                <a:cs typeface="Andalus" pitchFamily="18" charset="-78"/>
              </a:rPr>
              <a:t> </a:t>
            </a:r>
            <a:endParaRPr lang="en-US" sz="2000" dirty="0"/>
          </a:p>
        </p:txBody>
      </p:sp>
      <p:pic>
        <p:nvPicPr>
          <p:cNvPr id="14339" name="Picture 4" descr="IMG_0027"/>
          <p:cNvPicPr>
            <a:picLocks noChangeAspect="1" noChangeArrowheads="1"/>
          </p:cNvPicPr>
          <p:nvPr/>
        </p:nvPicPr>
        <p:blipFill>
          <a:blip r:embed="rId2">
            <a:extLst>
              <a:ext uri="{28A0092B-C50C-407E-A947-70E740481C1C}">
                <a14:useLocalDpi xmlns:a14="http://schemas.microsoft.com/office/drawing/2010/main" val="0"/>
              </a:ext>
            </a:extLst>
          </a:blip>
          <a:srcRect b="17545"/>
          <a:stretch>
            <a:fillRect/>
          </a:stretch>
        </p:blipFill>
        <p:spPr bwMode="auto">
          <a:xfrm>
            <a:off x="1752600" y="0"/>
            <a:ext cx="8915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532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 xmlns:a16="http://schemas.microsoft.com/office/drawing/2014/main" id="{0FC7A59D-42AF-49CA-BACE-A8D652597642}"/>
              </a:ext>
            </a:extLst>
          </p:cNvPr>
          <p:cNvSpPr>
            <a:spLocks noGrp="1" noRot="1" noChangeArrowheads="1"/>
          </p:cNvSpPr>
          <p:nvPr>
            <p:ph type="body" idx="1"/>
          </p:nvPr>
        </p:nvSpPr>
        <p:spPr>
          <a:xfrm>
            <a:off x="1981200" y="0"/>
            <a:ext cx="8388350" cy="6096000"/>
          </a:xfrm>
        </p:spPr>
        <p:txBody>
          <a:bodyPr/>
          <a:lstStyle/>
          <a:p>
            <a:pPr eaLnBrk="1" hangingPunct="1">
              <a:buFont typeface="Wingdings" panose="05000000000000000000" pitchFamily="2" charset="2"/>
              <a:buNone/>
              <a:defRPr/>
            </a:pPr>
            <a:endParaRPr lang="ar-EG" sz="2400" dirty="0">
              <a:solidFill>
                <a:srgbClr val="000066"/>
              </a:solidFill>
              <a:latin typeface="Andalus" pitchFamily="18" charset="-78"/>
              <a:cs typeface="Andalus" pitchFamily="18" charset="-78"/>
            </a:endParaRPr>
          </a:p>
          <a:p>
            <a:pPr eaLnBrk="1" hangingPunct="1">
              <a:buFont typeface="Wingdings" panose="05000000000000000000" pitchFamily="2" charset="2"/>
              <a:buNone/>
              <a:defRPr/>
            </a:pPr>
            <a:endParaRPr lang="ar-EG" sz="2400" dirty="0">
              <a:solidFill>
                <a:srgbClr val="000066"/>
              </a:solidFill>
              <a:latin typeface="Andalus" pitchFamily="18" charset="-78"/>
              <a:cs typeface="Andalus" pitchFamily="18" charset="-78"/>
            </a:endParaRPr>
          </a:p>
          <a:p>
            <a:pPr lvl="2" algn="just" eaLnBrk="1" hangingPunct="1">
              <a:lnSpc>
                <a:spcPct val="80000"/>
              </a:lnSpc>
              <a:defRPr/>
            </a:pPr>
            <a:r>
              <a:rPr lang="ar-EG" sz="6000" b="1" dirty="0">
                <a:solidFill>
                  <a:srgbClr val="000066"/>
                </a:solidFill>
                <a:latin typeface="Andalus" pitchFamily="18" charset="-78"/>
                <a:cs typeface="Andalus" pitchFamily="18" charset="-78"/>
              </a:rPr>
              <a:t>نشأة السيدة العذراء مريم :</a:t>
            </a:r>
          </a:p>
          <a:p>
            <a:pPr algn="just" eaLnBrk="1" hangingPunct="1">
              <a:lnSpc>
                <a:spcPct val="80000"/>
              </a:lnSpc>
              <a:defRPr/>
            </a:pPr>
            <a:r>
              <a:rPr lang="ar-EG" sz="2400" b="1" dirty="0">
                <a:solidFill>
                  <a:srgbClr val="000066"/>
                </a:solidFill>
                <a:latin typeface="Andalus" pitchFamily="18" charset="-78"/>
                <a:cs typeface="Andalus" pitchFamily="18" charset="-78"/>
              </a:rPr>
              <a:t> </a:t>
            </a:r>
          </a:p>
          <a:p>
            <a:pPr algn="just" eaLnBrk="1" hangingPunct="1">
              <a:lnSpc>
                <a:spcPct val="80000"/>
              </a:lnSpc>
              <a:defRPr/>
            </a:pPr>
            <a:endParaRPr lang="ar-EG" sz="2400" b="1" dirty="0">
              <a:solidFill>
                <a:srgbClr val="000066"/>
              </a:solidFill>
              <a:latin typeface="Andalus" pitchFamily="18" charset="-78"/>
              <a:cs typeface="Andalus" pitchFamily="18" charset="-78"/>
            </a:endParaRPr>
          </a:p>
          <a:p>
            <a:pPr algn="just" eaLnBrk="1" hangingPunct="1">
              <a:lnSpc>
                <a:spcPct val="80000"/>
              </a:lnSpc>
              <a:defRPr/>
            </a:pPr>
            <a:endParaRPr lang="ar-EG" sz="2400" b="1" dirty="0">
              <a:solidFill>
                <a:srgbClr val="000066"/>
              </a:solidFill>
              <a:latin typeface="Andalus" pitchFamily="18" charset="-78"/>
              <a:cs typeface="Andalus" pitchFamily="18" charset="-78"/>
            </a:endParaRPr>
          </a:p>
          <a:p>
            <a:pPr algn="just" eaLnBrk="1" hangingPunct="1">
              <a:lnSpc>
                <a:spcPct val="80000"/>
              </a:lnSpc>
              <a:defRPr/>
            </a:pPr>
            <a:endParaRPr lang="ar-EG" sz="2400" b="1" dirty="0">
              <a:solidFill>
                <a:srgbClr val="000066"/>
              </a:solidFill>
              <a:latin typeface="Andalus" pitchFamily="18" charset="-78"/>
              <a:cs typeface="Andalus" pitchFamily="18" charset="-78"/>
            </a:endParaRPr>
          </a:p>
          <a:p>
            <a:pPr algn="just" eaLnBrk="1" hangingPunct="1">
              <a:lnSpc>
                <a:spcPct val="80000"/>
              </a:lnSpc>
              <a:defRPr/>
            </a:pPr>
            <a:endParaRPr lang="ar-EG" sz="2400" b="1" dirty="0">
              <a:solidFill>
                <a:srgbClr val="000066"/>
              </a:solidFill>
              <a:latin typeface="Andalus" pitchFamily="18" charset="-78"/>
              <a:cs typeface="Andalus" pitchFamily="18" charset="-78"/>
            </a:endParaRPr>
          </a:p>
          <a:p>
            <a:pPr lvl="1" algn="just" eaLnBrk="1" hangingPunct="1">
              <a:lnSpc>
                <a:spcPct val="80000"/>
              </a:lnSpc>
              <a:defRPr/>
            </a:pPr>
            <a:r>
              <a:rPr lang="ar-EG" sz="3600" b="1" dirty="0">
                <a:solidFill>
                  <a:srgbClr val="000066"/>
                </a:solidFill>
                <a:latin typeface="Andalus" pitchFamily="18" charset="-78"/>
                <a:cs typeface="Andalus" pitchFamily="18" charset="-78"/>
              </a:rPr>
              <a:t>نشأت السيدة مريم فى المعبد ، ولكن نظراً لوفاة والدها عمران تسابق أهلها على  كفالتها والإشراف على تربيتها</a:t>
            </a:r>
            <a:endParaRPr lang="en-US" sz="3600" b="1" dirty="0"/>
          </a:p>
        </p:txBody>
      </p:sp>
    </p:spTree>
    <p:extLst>
      <p:ext uri="{BB962C8B-B14F-4D97-AF65-F5344CB8AC3E}">
        <p14:creationId xmlns:p14="http://schemas.microsoft.com/office/powerpoint/2010/main" val="2680463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1509</Words>
  <Application>Microsoft Office PowerPoint</Application>
  <PresentationFormat>Widescreen</PresentationFormat>
  <Paragraphs>217</Paragraphs>
  <Slides>54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Andalus</vt:lpstr>
      <vt:lpstr>Arial</vt:lpstr>
      <vt:lpstr>Calibri</vt:lpstr>
      <vt:lpstr>Calibri Light</vt:lpstr>
      <vt:lpstr>Simplified Arabic</vt:lpstr>
      <vt:lpstr>Times New Roman</vt:lpstr>
      <vt:lpstr>Wingdings</vt:lpstr>
      <vt:lpstr>Office Theme</vt:lpstr>
      <vt:lpstr>المحاضرة الأولى من مقرر  العمارة المسيحية في مصر   أ.د/ أشرف سيد محمد حسن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محددات الموقع والمواد الخام</vt:lpstr>
      <vt:lpstr>PowerPoint Presentation</vt:lpstr>
      <vt:lpstr>PowerPoint Presentation</vt:lpstr>
      <vt:lpstr>PowerPoint Presentation</vt:lpstr>
      <vt:lpstr>PowerPoint Presentation</vt:lpstr>
      <vt:lpstr>PowerPoint Presentation</vt:lpstr>
      <vt:lpstr>ثانياً مواد الخام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التخطيطات المعمارية للكنائس</vt:lpstr>
      <vt:lpstr>التصنيف المعماري للتخطيطات التقليدية</vt:lpstr>
      <vt:lpstr>وينقسم التخطيط البازيليكي  إلى: </vt:lpstr>
      <vt:lpstr>PowerPoint Presentation</vt:lpstr>
      <vt:lpstr>النظريات المتعددة حول أصول هذا التخطيط :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mahmoudp28714</dc:creator>
  <cp:lastModifiedBy>mahmoudp28714</cp:lastModifiedBy>
  <cp:revision>2</cp:revision>
  <dcterms:created xsi:type="dcterms:W3CDTF">2020-03-19T23:44:23Z</dcterms:created>
  <dcterms:modified xsi:type="dcterms:W3CDTF">2020-03-19T23:48:24Z</dcterms:modified>
</cp:coreProperties>
</file>