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9" r:id="rId1"/>
    <p:sldMasterId id="2147483793" r:id="rId2"/>
  </p:sldMasterIdLst>
  <p:sldIdLst>
    <p:sldId id="298" r:id="rId3"/>
    <p:sldId id="299" r:id="rId4"/>
    <p:sldId id="300" r:id="rId5"/>
    <p:sldId id="287"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0E7665-031F-4AB3-9D2E-ED137AB410D5}" type="datetimeFigureOut">
              <a:rPr lang="ar-EG" smtClean="0">
                <a:solidFill>
                  <a:srgbClr val="DBF5F9">
                    <a:shade val="90000"/>
                  </a:srgbClr>
                </a:solidFill>
              </a:rPr>
              <a:pPr/>
              <a:t>26/07/1441</a:t>
            </a:fld>
            <a:endParaRPr lang="ar-EG">
              <a:solidFill>
                <a:srgbClr val="DBF5F9">
                  <a:shade val="90000"/>
                </a:srgbClr>
              </a:solidFill>
            </a:endParaRPr>
          </a:p>
        </p:txBody>
      </p:sp>
      <p:sp>
        <p:nvSpPr>
          <p:cNvPr id="19" name="Footer Placeholder 18"/>
          <p:cNvSpPr>
            <a:spLocks noGrp="1"/>
          </p:cNvSpPr>
          <p:nvPr>
            <p:ph type="ftr" sz="quarter" idx="11"/>
          </p:nvPr>
        </p:nvSpPr>
        <p:spPr/>
        <p:txBody>
          <a:bodyPr/>
          <a:lstStyle/>
          <a:p>
            <a:endParaRPr lang="ar-EG">
              <a:solidFill>
                <a:srgbClr val="DBF5F9">
                  <a:shade val="90000"/>
                </a:srgbClr>
              </a:solidFill>
            </a:endParaRPr>
          </a:p>
        </p:txBody>
      </p:sp>
      <p:sp>
        <p:nvSpPr>
          <p:cNvPr id="27" name="Slide Number Placeholder 26"/>
          <p:cNvSpPr>
            <a:spLocks noGrp="1"/>
          </p:cNvSpPr>
          <p:nvPr>
            <p:ph type="sldNum" sz="quarter" idx="12"/>
          </p:nvPr>
        </p:nvSpPr>
        <p:spPr/>
        <p:txBody>
          <a:bodyPr/>
          <a:lstStyle/>
          <a:p>
            <a:fld id="{F239B6E0-2AC9-4B8F-992A-D88F44D70CC3}" type="slidenum">
              <a:rPr lang="ar-EG" smtClean="0">
                <a:solidFill>
                  <a:srgbClr val="DBF5F9">
                    <a:shade val="90000"/>
                  </a:srgbClr>
                </a:solidFill>
              </a:rPr>
              <a:pPr/>
              <a:t>‹#›</a:t>
            </a:fld>
            <a:endParaRPr lang="ar-EG">
              <a:solidFill>
                <a:srgbClr val="DBF5F9">
                  <a:shade val="90000"/>
                </a:srgbClr>
              </a:solidFill>
            </a:endParaRPr>
          </a:p>
        </p:txBody>
      </p:sp>
    </p:spTree>
    <p:extLst>
      <p:ext uri="{BB962C8B-B14F-4D97-AF65-F5344CB8AC3E}">
        <p14:creationId xmlns:p14="http://schemas.microsoft.com/office/powerpoint/2010/main" val="17928518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5" name="Footer Placeholder 4"/>
          <p:cNvSpPr>
            <a:spLocks noGrp="1"/>
          </p:cNvSpPr>
          <p:nvPr>
            <p:ph type="ftr" sz="quarter" idx="11"/>
          </p:nvPr>
        </p:nvSpPr>
        <p:spPr/>
        <p:txBody>
          <a:bodyPr/>
          <a:lstStyle/>
          <a:p>
            <a:endParaRPr lang="ar-EG">
              <a:solidFill>
                <a:srgbClr val="04617B">
                  <a:shade val="90000"/>
                </a:srgbClr>
              </a:solidFill>
            </a:endParaRPr>
          </a:p>
        </p:txBody>
      </p:sp>
      <p:sp>
        <p:nvSpPr>
          <p:cNvPr id="6" name="Slide Number Placeholder 5"/>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333969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5" name="Footer Placeholder 4"/>
          <p:cNvSpPr>
            <a:spLocks noGrp="1"/>
          </p:cNvSpPr>
          <p:nvPr>
            <p:ph type="ftr" sz="quarter" idx="11"/>
          </p:nvPr>
        </p:nvSpPr>
        <p:spPr/>
        <p:txBody>
          <a:bodyPr/>
          <a:lstStyle/>
          <a:p>
            <a:endParaRPr lang="ar-EG">
              <a:solidFill>
                <a:srgbClr val="04617B">
                  <a:shade val="90000"/>
                </a:srgbClr>
              </a:solidFill>
            </a:endParaRPr>
          </a:p>
        </p:txBody>
      </p:sp>
      <p:sp>
        <p:nvSpPr>
          <p:cNvPr id="6" name="Slide Number Placeholder 5"/>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995473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0E7665-031F-4AB3-9D2E-ED137AB410D5}" type="datetimeFigureOut">
              <a:rPr lang="ar-EG" smtClean="0">
                <a:solidFill>
                  <a:srgbClr val="DBF5F9">
                    <a:shade val="90000"/>
                  </a:srgbClr>
                </a:solidFill>
              </a:rPr>
              <a:pPr/>
              <a:t>26/07/1441</a:t>
            </a:fld>
            <a:endParaRPr lang="ar-EG">
              <a:solidFill>
                <a:srgbClr val="DBF5F9">
                  <a:shade val="90000"/>
                </a:srgbClr>
              </a:solidFill>
            </a:endParaRPr>
          </a:p>
        </p:txBody>
      </p:sp>
      <p:sp>
        <p:nvSpPr>
          <p:cNvPr id="19" name="Footer Placeholder 18"/>
          <p:cNvSpPr>
            <a:spLocks noGrp="1"/>
          </p:cNvSpPr>
          <p:nvPr>
            <p:ph type="ftr" sz="quarter" idx="11"/>
          </p:nvPr>
        </p:nvSpPr>
        <p:spPr/>
        <p:txBody>
          <a:bodyPr/>
          <a:lstStyle/>
          <a:p>
            <a:endParaRPr lang="ar-EG">
              <a:solidFill>
                <a:srgbClr val="DBF5F9">
                  <a:shade val="90000"/>
                </a:srgbClr>
              </a:solidFill>
            </a:endParaRPr>
          </a:p>
        </p:txBody>
      </p:sp>
      <p:sp>
        <p:nvSpPr>
          <p:cNvPr id="27" name="Slide Number Placeholder 26"/>
          <p:cNvSpPr>
            <a:spLocks noGrp="1"/>
          </p:cNvSpPr>
          <p:nvPr>
            <p:ph type="sldNum" sz="quarter" idx="12"/>
          </p:nvPr>
        </p:nvSpPr>
        <p:spPr/>
        <p:txBody>
          <a:bodyPr/>
          <a:lstStyle/>
          <a:p>
            <a:fld id="{F239B6E0-2AC9-4B8F-992A-D88F44D70CC3}" type="slidenum">
              <a:rPr lang="ar-EG" smtClean="0">
                <a:solidFill>
                  <a:srgbClr val="DBF5F9">
                    <a:shade val="90000"/>
                  </a:srgbClr>
                </a:solidFill>
              </a:rPr>
              <a:pPr/>
              <a:t>‹#›</a:t>
            </a:fld>
            <a:endParaRPr lang="ar-EG">
              <a:solidFill>
                <a:srgbClr val="DBF5F9">
                  <a:shade val="90000"/>
                </a:srgbClr>
              </a:solidFill>
            </a:endParaRPr>
          </a:p>
        </p:txBody>
      </p:sp>
    </p:spTree>
    <p:extLst>
      <p:ext uri="{BB962C8B-B14F-4D97-AF65-F5344CB8AC3E}">
        <p14:creationId xmlns:p14="http://schemas.microsoft.com/office/powerpoint/2010/main" val="313445559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5" name="Footer Placeholder 4"/>
          <p:cNvSpPr>
            <a:spLocks noGrp="1"/>
          </p:cNvSpPr>
          <p:nvPr>
            <p:ph type="ftr" sz="quarter" idx="11"/>
          </p:nvPr>
        </p:nvSpPr>
        <p:spPr/>
        <p:txBody>
          <a:bodyPr/>
          <a:lstStyle/>
          <a:p>
            <a:endParaRPr lang="ar-EG">
              <a:solidFill>
                <a:srgbClr val="04617B">
                  <a:shade val="90000"/>
                </a:srgbClr>
              </a:solidFill>
            </a:endParaRPr>
          </a:p>
        </p:txBody>
      </p:sp>
      <p:sp>
        <p:nvSpPr>
          <p:cNvPr id="6" name="Slide Number Placeholder 5"/>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2452202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0E7665-031F-4AB3-9D2E-ED137AB410D5}" type="datetimeFigureOut">
              <a:rPr lang="ar-EG" smtClean="0">
                <a:solidFill>
                  <a:srgbClr val="DBF5F9">
                    <a:shade val="90000"/>
                  </a:srgbClr>
                </a:solidFill>
              </a:rPr>
              <a:pPr/>
              <a:t>26/07/1441</a:t>
            </a:fld>
            <a:endParaRPr lang="ar-EG">
              <a:solidFill>
                <a:srgbClr val="DBF5F9">
                  <a:shade val="90000"/>
                </a:srgbClr>
              </a:solidFill>
            </a:endParaRPr>
          </a:p>
        </p:txBody>
      </p:sp>
      <p:sp>
        <p:nvSpPr>
          <p:cNvPr id="5" name="Footer Placeholder 4"/>
          <p:cNvSpPr>
            <a:spLocks noGrp="1"/>
          </p:cNvSpPr>
          <p:nvPr>
            <p:ph type="ftr" sz="quarter" idx="11"/>
          </p:nvPr>
        </p:nvSpPr>
        <p:spPr/>
        <p:txBody>
          <a:bodyPr/>
          <a:lstStyle/>
          <a:p>
            <a:endParaRPr lang="ar-EG">
              <a:solidFill>
                <a:srgbClr val="DBF5F9">
                  <a:shade val="90000"/>
                </a:srgbClr>
              </a:solidFill>
            </a:endParaRPr>
          </a:p>
        </p:txBody>
      </p:sp>
      <p:sp>
        <p:nvSpPr>
          <p:cNvPr id="6" name="Slide Number Placeholder 5"/>
          <p:cNvSpPr>
            <a:spLocks noGrp="1"/>
          </p:cNvSpPr>
          <p:nvPr>
            <p:ph type="sldNum" sz="quarter" idx="12"/>
          </p:nvPr>
        </p:nvSpPr>
        <p:spPr/>
        <p:txBody>
          <a:bodyPr/>
          <a:lstStyle/>
          <a:p>
            <a:fld id="{F239B6E0-2AC9-4B8F-992A-D88F44D70CC3}" type="slidenum">
              <a:rPr lang="ar-EG" smtClean="0">
                <a:solidFill>
                  <a:srgbClr val="DBF5F9">
                    <a:shade val="90000"/>
                  </a:srgbClr>
                </a:solidFill>
              </a:rPr>
              <a:pPr/>
              <a:t>‹#›</a:t>
            </a:fld>
            <a:endParaRPr lang="ar-EG">
              <a:solidFill>
                <a:srgbClr val="DBF5F9">
                  <a:shade val="90000"/>
                </a:srgbClr>
              </a:solidFill>
            </a:endParaRPr>
          </a:p>
        </p:txBody>
      </p:sp>
    </p:spTree>
    <p:extLst>
      <p:ext uri="{BB962C8B-B14F-4D97-AF65-F5344CB8AC3E}">
        <p14:creationId xmlns:p14="http://schemas.microsoft.com/office/powerpoint/2010/main" val="3612712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6" name="Footer Placeholder 5"/>
          <p:cNvSpPr>
            <a:spLocks noGrp="1"/>
          </p:cNvSpPr>
          <p:nvPr>
            <p:ph type="ftr" sz="quarter" idx="11"/>
          </p:nvPr>
        </p:nvSpPr>
        <p:spPr/>
        <p:txBody>
          <a:bodyPr/>
          <a:lstStyle/>
          <a:p>
            <a:endParaRPr lang="ar-EG">
              <a:solidFill>
                <a:srgbClr val="04617B">
                  <a:shade val="90000"/>
                </a:srgbClr>
              </a:solidFill>
            </a:endParaRPr>
          </a:p>
        </p:txBody>
      </p:sp>
      <p:sp>
        <p:nvSpPr>
          <p:cNvPr id="7" name="Slide Number Placeholder 6"/>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3123932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8" name="Footer Placeholder 7"/>
          <p:cNvSpPr>
            <a:spLocks noGrp="1"/>
          </p:cNvSpPr>
          <p:nvPr>
            <p:ph type="ftr" sz="quarter" idx="11"/>
          </p:nvPr>
        </p:nvSpPr>
        <p:spPr/>
        <p:txBody>
          <a:bodyPr/>
          <a:lstStyle/>
          <a:p>
            <a:endParaRPr lang="ar-EG">
              <a:solidFill>
                <a:srgbClr val="04617B">
                  <a:shade val="90000"/>
                </a:srgbClr>
              </a:solidFill>
            </a:endParaRPr>
          </a:p>
        </p:txBody>
      </p:sp>
      <p:sp>
        <p:nvSpPr>
          <p:cNvPr id="9" name="Slide Number Placeholder 8"/>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2032654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4" name="Footer Placeholder 3"/>
          <p:cNvSpPr>
            <a:spLocks noGrp="1"/>
          </p:cNvSpPr>
          <p:nvPr>
            <p:ph type="ftr" sz="quarter" idx="11"/>
          </p:nvPr>
        </p:nvSpPr>
        <p:spPr/>
        <p:txBody>
          <a:bodyPr/>
          <a:lstStyle/>
          <a:p>
            <a:endParaRPr lang="ar-EG">
              <a:solidFill>
                <a:srgbClr val="04617B">
                  <a:shade val="90000"/>
                </a:srgbClr>
              </a:solidFill>
            </a:endParaRPr>
          </a:p>
        </p:txBody>
      </p:sp>
      <p:sp>
        <p:nvSpPr>
          <p:cNvPr id="5" name="Slide Number Placeholder 4"/>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39807531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3" name="Footer Placeholder 2"/>
          <p:cNvSpPr>
            <a:spLocks noGrp="1"/>
          </p:cNvSpPr>
          <p:nvPr>
            <p:ph type="ftr" sz="quarter" idx="11"/>
          </p:nvPr>
        </p:nvSpPr>
        <p:spPr/>
        <p:txBody>
          <a:bodyPr/>
          <a:lstStyle/>
          <a:p>
            <a:endParaRPr lang="ar-EG">
              <a:solidFill>
                <a:srgbClr val="04617B">
                  <a:shade val="90000"/>
                </a:srgbClr>
              </a:solidFill>
            </a:endParaRPr>
          </a:p>
        </p:txBody>
      </p:sp>
      <p:sp>
        <p:nvSpPr>
          <p:cNvPr id="4" name="Slide Number Placeholder 3"/>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3210222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6" name="Footer Placeholder 5"/>
          <p:cNvSpPr>
            <a:spLocks noGrp="1"/>
          </p:cNvSpPr>
          <p:nvPr>
            <p:ph type="ftr" sz="quarter" idx="11"/>
          </p:nvPr>
        </p:nvSpPr>
        <p:spPr/>
        <p:txBody>
          <a:bodyPr/>
          <a:lstStyle/>
          <a:p>
            <a:endParaRPr lang="ar-EG">
              <a:solidFill>
                <a:srgbClr val="04617B">
                  <a:shade val="90000"/>
                </a:srgbClr>
              </a:solidFill>
            </a:endParaRPr>
          </a:p>
        </p:txBody>
      </p:sp>
      <p:sp>
        <p:nvSpPr>
          <p:cNvPr id="7" name="Slide Number Placeholder 6"/>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1086870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5" name="Footer Placeholder 4"/>
          <p:cNvSpPr>
            <a:spLocks noGrp="1"/>
          </p:cNvSpPr>
          <p:nvPr>
            <p:ph type="ftr" sz="quarter" idx="11"/>
          </p:nvPr>
        </p:nvSpPr>
        <p:spPr/>
        <p:txBody>
          <a:bodyPr/>
          <a:lstStyle/>
          <a:p>
            <a:endParaRPr lang="ar-EG">
              <a:solidFill>
                <a:srgbClr val="04617B">
                  <a:shade val="90000"/>
                </a:srgbClr>
              </a:solidFill>
            </a:endParaRPr>
          </a:p>
        </p:txBody>
      </p:sp>
      <p:sp>
        <p:nvSpPr>
          <p:cNvPr id="6" name="Slide Number Placeholder 5"/>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387911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6" name="Footer Placeholder 5"/>
          <p:cNvSpPr>
            <a:spLocks noGrp="1"/>
          </p:cNvSpPr>
          <p:nvPr>
            <p:ph type="ftr" sz="quarter" idx="11"/>
          </p:nvPr>
        </p:nvSpPr>
        <p:spPr/>
        <p:txBody>
          <a:bodyPr/>
          <a:lstStyle/>
          <a:p>
            <a:endParaRPr lang="ar-EG">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378330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5" name="Footer Placeholder 4"/>
          <p:cNvSpPr>
            <a:spLocks noGrp="1"/>
          </p:cNvSpPr>
          <p:nvPr>
            <p:ph type="ftr" sz="quarter" idx="11"/>
          </p:nvPr>
        </p:nvSpPr>
        <p:spPr/>
        <p:txBody>
          <a:bodyPr/>
          <a:lstStyle/>
          <a:p>
            <a:endParaRPr lang="ar-EG">
              <a:solidFill>
                <a:srgbClr val="04617B">
                  <a:shade val="90000"/>
                </a:srgbClr>
              </a:solidFill>
            </a:endParaRPr>
          </a:p>
        </p:txBody>
      </p:sp>
      <p:sp>
        <p:nvSpPr>
          <p:cNvPr id="6" name="Slide Number Placeholder 5"/>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14383360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5" name="Footer Placeholder 4"/>
          <p:cNvSpPr>
            <a:spLocks noGrp="1"/>
          </p:cNvSpPr>
          <p:nvPr>
            <p:ph type="ftr" sz="quarter" idx="11"/>
          </p:nvPr>
        </p:nvSpPr>
        <p:spPr/>
        <p:txBody>
          <a:bodyPr/>
          <a:lstStyle/>
          <a:p>
            <a:endParaRPr lang="ar-EG">
              <a:solidFill>
                <a:srgbClr val="04617B">
                  <a:shade val="90000"/>
                </a:srgbClr>
              </a:solidFill>
            </a:endParaRPr>
          </a:p>
        </p:txBody>
      </p:sp>
      <p:sp>
        <p:nvSpPr>
          <p:cNvPr id="6" name="Slide Number Placeholder 5"/>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427197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0E7665-031F-4AB3-9D2E-ED137AB410D5}" type="datetimeFigureOut">
              <a:rPr lang="ar-EG" smtClean="0">
                <a:solidFill>
                  <a:srgbClr val="DBF5F9">
                    <a:shade val="90000"/>
                  </a:srgbClr>
                </a:solidFill>
              </a:rPr>
              <a:pPr/>
              <a:t>26/07/1441</a:t>
            </a:fld>
            <a:endParaRPr lang="ar-EG">
              <a:solidFill>
                <a:srgbClr val="DBF5F9">
                  <a:shade val="90000"/>
                </a:srgbClr>
              </a:solidFill>
            </a:endParaRPr>
          </a:p>
        </p:txBody>
      </p:sp>
      <p:sp>
        <p:nvSpPr>
          <p:cNvPr id="5" name="Footer Placeholder 4"/>
          <p:cNvSpPr>
            <a:spLocks noGrp="1"/>
          </p:cNvSpPr>
          <p:nvPr>
            <p:ph type="ftr" sz="quarter" idx="11"/>
          </p:nvPr>
        </p:nvSpPr>
        <p:spPr/>
        <p:txBody>
          <a:bodyPr/>
          <a:lstStyle/>
          <a:p>
            <a:endParaRPr lang="ar-EG">
              <a:solidFill>
                <a:srgbClr val="DBF5F9">
                  <a:shade val="90000"/>
                </a:srgbClr>
              </a:solidFill>
            </a:endParaRPr>
          </a:p>
        </p:txBody>
      </p:sp>
      <p:sp>
        <p:nvSpPr>
          <p:cNvPr id="6" name="Slide Number Placeholder 5"/>
          <p:cNvSpPr>
            <a:spLocks noGrp="1"/>
          </p:cNvSpPr>
          <p:nvPr>
            <p:ph type="sldNum" sz="quarter" idx="12"/>
          </p:nvPr>
        </p:nvSpPr>
        <p:spPr/>
        <p:txBody>
          <a:bodyPr/>
          <a:lstStyle/>
          <a:p>
            <a:fld id="{F239B6E0-2AC9-4B8F-992A-D88F44D70CC3}" type="slidenum">
              <a:rPr lang="ar-EG" smtClean="0">
                <a:solidFill>
                  <a:srgbClr val="DBF5F9">
                    <a:shade val="90000"/>
                  </a:srgbClr>
                </a:solidFill>
              </a:rPr>
              <a:pPr/>
              <a:t>‹#›</a:t>
            </a:fld>
            <a:endParaRPr lang="ar-EG">
              <a:solidFill>
                <a:srgbClr val="DBF5F9">
                  <a:shade val="90000"/>
                </a:srgbClr>
              </a:solidFill>
            </a:endParaRPr>
          </a:p>
        </p:txBody>
      </p:sp>
    </p:spTree>
    <p:extLst>
      <p:ext uri="{BB962C8B-B14F-4D97-AF65-F5344CB8AC3E}">
        <p14:creationId xmlns:p14="http://schemas.microsoft.com/office/powerpoint/2010/main" val="205947776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6" name="Footer Placeholder 5"/>
          <p:cNvSpPr>
            <a:spLocks noGrp="1"/>
          </p:cNvSpPr>
          <p:nvPr>
            <p:ph type="ftr" sz="quarter" idx="11"/>
          </p:nvPr>
        </p:nvSpPr>
        <p:spPr/>
        <p:txBody>
          <a:bodyPr/>
          <a:lstStyle/>
          <a:p>
            <a:endParaRPr lang="ar-EG">
              <a:solidFill>
                <a:srgbClr val="04617B">
                  <a:shade val="90000"/>
                </a:srgbClr>
              </a:solidFill>
            </a:endParaRPr>
          </a:p>
        </p:txBody>
      </p:sp>
      <p:sp>
        <p:nvSpPr>
          <p:cNvPr id="7" name="Slide Number Placeholder 6"/>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26968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8" name="Footer Placeholder 7"/>
          <p:cNvSpPr>
            <a:spLocks noGrp="1"/>
          </p:cNvSpPr>
          <p:nvPr>
            <p:ph type="ftr" sz="quarter" idx="11"/>
          </p:nvPr>
        </p:nvSpPr>
        <p:spPr/>
        <p:txBody>
          <a:bodyPr/>
          <a:lstStyle/>
          <a:p>
            <a:endParaRPr lang="ar-EG">
              <a:solidFill>
                <a:srgbClr val="04617B">
                  <a:shade val="90000"/>
                </a:srgbClr>
              </a:solidFill>
            </a:endParaRPr>
          </a:p>
        </p:txBody>
      </p:sp>
      <p:sp>
        <p:nvSpPr>
          <p:cNvPr id="9" name="Slide Number Placeholder 8"/>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502550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4" name="Footer Placeholder 3"/>
          <p:cNvSpPr>
            <a:spLocks noGrp="1"/>
          </p:cNvSpPr>
          <p:nvPr>
            <p:ph type="ftr" sz="quarter" idx="11"/>
          </p:nvPr>
        </p:nvSpPr>
        <p:spPr/>
        <p:txBody>
          <a:bodyPr/>
          <a:lstStyle/>
          <a:p>
            <a:endParaRPr lang="ar-EG">
              <a:solidFill>
                <a:srgbClr val="04617B">
                  <a:shade val="90000"/>
                </a:srgbClr>
              </a:solidFill>
            </a:endParaRPr>
          </a:p>
        </p:txBody>
      </p:sp>
      <p:sp>
        <p:nvSpPr>
          <p:cNvPr id="5" name="Slide Number Placeholder 4"/>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73016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3" name="Footer Placeholder 2"/>
          <p:cNvSpPr>
            <a:spLocks noGrp="1"/>
          </p:cNvSpPr>
          <p:nvPr>
            <p:ph type="ftr" sz="quarter" idx="11"/>
          </p:nvPr>
        </p:nvSpPr>
        <p:spPr/>
        <p:txBody>
          <a:bodyPr/>
          <a:lstStyle/>
          <a:p>
            <a:endParaRPr lang="ar-EG">
              <a:solidFill>
                <a:srgbClr val="04617B">
                  <a:shade val="90000"/>
                </a:srgbClr>
              </a:solidFill>
            </a:endParaRPr>
          </a:p>
        </p:txBody>
      </p:sp>
      <p:sp>
        <p:nvSpPr>
          <p:cNvPr id="4" name="Slide Number Placeholder 3"/>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153494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6" name="Footer Placeholder 5"/>
          <p:cNvSpPr>
            <a:spLocks noGrp="1"/>
          </p:cNvSpPr>
          <p:nvPr>
            <p:ph type="ftr" sz="quarter" idx="11"/>
          </p:nvPr>
        </p:nvSpPr>
        <p:spPr/>
        <p:txBody>
          <a:bodyPr/>
          <a:lstStyle/>
          <a:p>
            <a:endParaRPr lang="ar-EG">
              <a:solidFill>
                <a:srgbClr val="04617B">
                  <a:shade val="90000"/>
                </a:srgbClr>
              </a:solidFill>
            </a:endParaRPr>
          </a:p>
        </p:txBody>
      </p:sp>
      <p:sp>
        <p:nvSpPr>
          <p:cNvPr id="7" name="Slide Number Placeholder 6"/>
          <p:cNvSpPr>
            <a:spLocks noGrp="1"/>
          </p:cNvSpPr>
          <p:nvPr>
            <p:ph type="sldNum" sz="quarter" idx="12"/>
          </p:nvPr>
        </p:nvSpPr>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Tree>
    <p:extLst>
      <p:ext uri="{BB962C8B-B14F-4D97-AF65-F5344CB8AC3E}">
        <p14:creationId xmlns:p14="http://schemas.microsoft.com/office/powerpoint/2010/main" val="2628711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6" name="Footer Placeholder 5"/>
          <p:cNvSpPr>
            <a:spLocks noGrp="1"/>
          </p:cNvSpPr>
          <p:nvPr>
            <p:ph type="ftr" sz="quarter" idx="11"/>
          </p:nvPr>
        </p:nvSpPr>
        <p:spPr/>
        <p:txBody>
          <a:bodyPr/>
          <a:lstStyle/>
          <a:p>
            <a:endParaRPr lang="ar-EG">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06755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18623743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0E7665-031F-4AB3-9D2E-ED137AB410D5}" type="datetimeFigureOut">
              <a:rPr lang="ar-EG" smtClean="0">
                <a:solidFill>
                  <a:srgbClr val="04617B">
                    <a:shade val="90000"/>
                  </a:srgbClr>
                </a:solidFill>
              </a:rPr>
              <a:pPr/>
              <a:t>26/07/1441</a:t>
            </a:fld>
            <a:endParaRPr lang="ar-EG">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39B6E0-2AC9-4B8F-992A-D88F44D70CC3}" type="slidenum">
              <a:rPr lang="ar-EG" smtClean="0">
                <a:solidFill>
                  <a:srgbClr val="04617B">
                    <a:shade val="90000"/>
                  </a:srgbClr>
                </a:solidFill>
              </a:rPr>
              <a:pPr/>
              <a:t>‹#›</a:t>
            </a:fld>
            <a:endParaRPr lang="ar-EG">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269897005"/>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SA" sz="3600" dirty="0" smtClean="0"/>
              <a:t>مظاهر تلف نتيجة سوء عملية الإعداد</a:t>
            </a:r>
            <a:r>
              <a:rPr lang="en-US" sz="3600" dirty="0" smtClean="0"/>
              <a:t> </a:t>
            </a:r>
            <a:r>
              <a:rPr lang="ar-EG" sz="3600" dirty="0" smtClean="0"/>
              <a:t>لأرضية التصوير</a:t>
            </a:r>
            <a:endParaRPr lang="ar-EG" sz="3600"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ar-EG" sz="2800" dirty="0" smtClean="0"/>
              <a:t>قد تتعرض أرضيات التصوير باللوحات الزيتية للتلف مع مرور الوقت نتيجةً لسوء عملية الإعداد والتجهيز لها، والتي يظهر أثرها بوضوح في ظهور الشقوق الدقيقة والبثرات، والتي تمتد إلى كافة طبقات التصوير. مثل تطبيق طبقة أرضية تصوير في صورة عدة طبقات متتالية مع وضع طبقات قوية فوق أخرى ضعيفة. أو نتيجة عدم الإعداد الجيد لهذه الطبقات، والمتمثل في التقليب الكثير لمعجون الأرضية؛ مما يؤدي إلى تشبعه بالهواء. كذلك من الممكن أن يكون نتيجة التطبيق الخاطئ لهذه الطبقة، والمتمثل في تطبيق طبقة أرضية تصوير ذات سمك كبير فوق الحامل؛ مما يؤدي إلى تشقق هذه الطبقة وانفصالها نتيجة حركة الحامل</a:t>
            </a:r>
            <a:r>
              <a:rPr lang="en-US" sz="2800" dirty="0" smtClean="0"/>
              <a:t> </a:t>
            </a:r>
            <a:endParaRPr lang="ar-EG" sz="2800" dirty="0"/>
          </a:p>
        </p:txBody>
      </p:sp>
    </p:spTree>
    <p:extLst>
      <p:ext uri="{BB962C8B-B14F-4D97-AF65-F5344CB8AC3E}">
        <p14:creationId xmlns:p14="http://schemas.microsoft.com/office/powerpoint/2010/main" val="154623868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ar-SA" sz="3600" dirty="0"/>
              <a:t>مظاهر تلف نتيجة سوء عملية الإعداد</a:t>
            </a:r>
            <a:r>
              <a:rPr lang="en-US" sz="3600" dirty="0"/>
              <a:t> </a:t>
            </a:r>
            <a:r>
              <a:rPr lang="ar-EG" sz="3600" dirty="0"/>
              <a:t>لأرضية التصوير</a:t>
            </a: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ar-EG" dirty="0" smtClean="0"/>
              <a:t>كذلك تؤدي زيادة سمك طبقة التصوير إلى سرعة تشقق طبقة التصوير وانفصالها عن الحامل. أيضًا إذا كان الغراء كثيفًا، فإنه يشجع الفطريات على مهاجمة الألياف. أما الطبقة الرقيقة، فإن الصيانة التامة المستمرة كفيلة أن تحفظ الحامل من هذه الفطريات.</a:t>
            </a:r>
          </a:p>
          <a:p>
            <a:r>
              <a:rPr lang="ar-EG" dirty="0" smtClean="0"/>
              <a:t>كما أن تطبيق طبقة من أرضية التصوير الجصية (الجبس) فوق حامل الكانفاس، فإن ذلك يؤدي إلى تشققها وانفصالها، ولهذا اصطلح على أن الحوامل الخشبية وغيرها من الحوامل الصلبة هي الحوامل المناسبة لأرضية الجص .</a:t>
            </a:r>
            <a:endParaRPr lang="en-US" dirty="0" smtClean="0"/>
          </a:p>
          <a:p>
            <a:endParaRPr lang="ar-EG" dirty="0"/>
          </a:p>
        </p:txBody>
      </p:sp>
    </p:spTree>
    <p:extLst>
      <p:ext uri="{BB962C8B-B14F-4D97-AF65-F5344CB8AC3E}">
        <p14:creationId xmlns:p14="http://schemas.microsoft.com/office/powerpoint/2010/main" val="15311703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SA" sz="3600" dirty="0"/>
              <a:t>مظاهر تلف نتيجة سوء عملية الإعداد</a:t>
            </a:r>
            <a:r>
              <a:rPr lang="en-US" sz="3600" dirty="0"/>
              <a:t> </a:t>
            </a:r>
            <a:r>
              <a:rPr lang="ar-EG" sz="3600" dirty="0"/>
              <a:t>لأرضية التصوير</a:t>
            </a:r>
          </a:p>
        </p:txBody>
      </p:sp>
      <p:sp>
        <p:nvSpPr>
          <p:cNvPr id="3" name="Content Placeholder 2"/>
          <p:cNvSpPr>
            <a:spLocks noGrp="1"/>
          </p:cNvSpPr>
          <p:nvPr>
            <p:ph idx="1"/>
          </p:nvPr>
        </p:nvSpPr>
        <p:spPr/>
        <p:style>
          <a:lnRef idx="3">
            <a:schemeClr val="lt1"/>
          </a:lnRef>
          <a:fillRef idx="1">
            <a:schemeClr val="accent2"/>
          </a:fillRef>
          <a:effectRef idx="1">
            <a:schemeClr val="accent2"/>
          </a:effectRef>
          <a:fontRef idx="minor">
            <a:schemeClr val="lt1"/>
          </a:fontRef>
        </p:style>
        <p:txBody>
          <a:bodyPr/>
          <a:lstStyle/>
          <a:p>
            <a:r>
              <a:rPr lang="ar-EG" dirty="0" smtClean="0"/>
              <a:t>كذلك تظهر مظاهر تلف نتيجة تغيرات للمواد المكونة للوحة نفسها؛ مثل الدكانة، أو تغييرات تحدث لتركيب الطبقات باللوحة، وقوة ترابطها مع بعضها البعض، فتصبح ضعيفةً نتيجة ضغوط لم تتعرض لها الطبقات</a:t>
            </a:r>
            <a:r>
              <a:rPr lang="ar-SA" dirty="0" smtClean="0"/>
              <a:t> الأخرى</a:t>
            </a:r>
            <a:r>
              <a:rPr lang="ar-EG" dirty="0" smtClean="0"/>
              <a:t>، أو حركات متوقفة على عدة عوامل؛ مثل الحرارة والرطوبة.</a:t>
            </a:r>
            <a:endParaRPr lang="ar-EG" dirty="0"/>
          </a:p>
        </p:txBody>
      </p:sp>
    </p:spTree>
    <p:extLst>
      <p:ext uri="{BB962C8B-B14F-4D97-AF65-F5344CB8AC3E}">
        <p14:creationId xmlns:p14="http://schemas.microsoft.com/office/powerpoint/2010/main" val="226040754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p:txBody>
          <a:bodyPr/>
          <a:lstStyle/>
          <a:p>
            <a:endParaRPr lang="ar-EG"/>
          </a:p>
        </p:txBody>
      </p:sp>
    </p:spTree>
    <p:extLst>
      <p:ext uri="{BB962C8B-B14F-4D97-AF65-F5344CB8AC3E}">
        <p14:creationId xmlns:p14="http://schemas.microsoft.com/office/powerpoint/2010/main" val="23411858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260</Words>
  <Application>Microsoft Office PowerPoint</Application>
  <PresentationFormat>On-screen Show (4:3)</PresentationFormat>
  <Paragraphs>7</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Calibri</vt:lpstr>
      <vt:lpstr>Constantia</vt:lpstr>
      <vt:lpstr>Majalla UI</vt:lpstr>
      <vt:lpstr>Traditional Arabic</vt:lpstr>
      <vt:lpstr>Wingdings 2</vt:lpstr>
      <vt:lpstr>4_Flow</vt:lpstr>
      <vt:lpstr>11_Flow</vt:lpstr>
      <vt:lpstr>مظاهر تلف نتيجة سوء عملية الإعداد لأرضية التصوير</vt:lpstr>
      <vt:lpstr>مظاهر تلف نتيجة سوء عملية الإعداد لأرضية التصوير</vt:lpstr>
      <vt:lpstr>مظاهر تلف نتيجة سوء عملية الإعداد لأرضية التصوير</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علاج اللوحات الزيتيه وصيانتها</dc:title>
  <dc:creator>hany</dc:creator>
  <cp:lastModifiedBy>mahmoudp28714</cp:lastModifiedBy>
  <cp:revision>10</cp:revision>
  <dcterms:created xsi:type="dcterms:W3CDTF">2020-03-20T14:13:58Z</dcterms:created>
  <dcterms:modified xsi:type="dcterms:W3CDTF">2020-03-20T19:47:10Z</dcterms:modified>
</cp:coreProperties>
</file>